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9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37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53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05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32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70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28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3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95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13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6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26/09/15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26/09/15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‹n.›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D2C864-9362-43C7-A136-D9C41D93A96D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F66AD8-BC4A-4004-9882-414398D930CA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26/09/15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51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www.diocesi.torino.it/diocesitorino/allegati/58015/giornata catechisti 20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9541" r="33815" b="12715"/>
          <a:stretch/>
        </p:blipFill>
        <p:spPr>
          <a:xfrm>
            <a:off x="2267744" y="0"/>
            <a:ext cx="4752528" cy="68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Ascoltiamo la Parola del signore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i="1" dirty="0"/>
              <a:t>Un episodio della vita del poeta </a:t>
            </a:r>
            <a:r>
              <a:rPr lang="it-IT" sz="2800" i="1" dirty="0" err="1"/>
              <a:t>Rainer</a:t>
            </a:r>
            <a:r>
              <a:rPr lang="it-IT" sz="2800" i="1" dirty="0"/>
              <a:t> Maria </a:t>
            </a:r>
            <a:r>
              <a:rPr lang="it-IT" sz="2800" i="1" dirty="0" err="1"/>
              <a:t>Rilke</a:t>
            </a:r>
            <a:r>
              <a:rPr lang="it-IT" sz="2800" i="1" dirty="0"/>
              <a:t> dice che, quando abitava a Parigi, ogni giorno usciva di casa e si imbatteva in una mendicante cui dava regolarmente un’elemosina. Un giorno le diede non denaro, ma una rosa e la povera donna si illuminò ed esclamo, piena di gioia:” Mi ha vista! Mi ha vista!”. Il rischio di una carità cieca che fa molto per l’altro senza vedere l’altro, è sempre in </a:t>
            </a:r>
            <a:r>
              <a:rPr lang="it-IT" sz="2800" i="1" dirty="0" smtClean="0"/>
              <a:t>agguato.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37888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www.diocesi.torino.it/diocesitorino/allegati/58015/giornata catechisti 20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9541" r="33815" b="12715"/>
          <a:stretch/>
        </p:blipFill>
        <p:spPr>
          <a:xfrm>
            <a:off x="2267744" y="0"/>
            <a:ext cx="4752528" cy="68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10116616" cy="7029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 descr="www.diocesi.torino.it/diocesitorino/allegati/58015/giornata catechisti 20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3" t="9541" r="34738" b="44569"/>
          <a:stretch/>
        </p:blipFill>
        <p:spPr>
          <a:xfrm>
            <a:off x="323528" y="116632"/>
            <a:ext cx="6264696" cy="652166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588224" y="1844824"/>
            <a:ext cx="230425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Essere surrealista significa liberarsi dallo spirito del “già visto” e </a:t>
            </a:r>
            <a:r>
              <a:rPr lang="it-IT" sz="2800" dirty="0"/>
              <a:t> </a:t>
            </a:r>
            <a:r>
              <a:rPr lang="it-IT" sz="2800" dirty="0" smtClean="0"/>
              <a:t>ricercare il “non ancora visto”.</a:t>
            </a:r>
          </a:p>
          <a:p>
            <a:endParaRPr lang="it-IT" sz="2800" dirty="0" smtClean="0"/>
          </a:p>
          <a:p>
            <a:pPr algn="r"/>
            <a:r>
              <a:rPr lang="it-IT" sz="2800" i="1" dirty="0" err="1" smtClean="0"/>
              <a:t>R</a:t>
            </a:r>
            <a:r>
              <a:rPr lang="it-IT" sz="2800" i="1" dirty="0" smtClean="0"/>
              <a:t>. Magritte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182754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t="2549"/>
          <a:stretch/>
        </p:blipFill>
        <p:spPr>
          <a:xfrm>
            <a:off x="-180528" y="-171400"/>
            <a:ext cx="9409598" cy="7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3600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A volte accade che famiglia e comunità cristiana suonino insieme</a:t>
            </a:r>
          </a:p>
          <a:p>
            <a:pPr marL="114300" indent="0">
              <a:buNone/>
            </a:pPr>
            <a:r>
              <a:rPr lang="it-IT" sz="3600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Innamorandosi l’una della musica dell’altra</a:t>
            </a:r>
          </a:p>
          <a:p>
            <a:pPr marL="114300" indent="0">
              <a:buNone/>
            </a:pPr>
            <a:r>
              <a:rPr lang="it-IT" sz="3600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Allora la melodia del bambino può fluire…</a:t>
            </a:r>
            <a:endParaRPr lang="it-IT" sz="3600" dirty="0">
              <a:solidFill>
                <a:srgbClr val="3366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6864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99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" y="706388"/>
            <a:ext cx="9135211" cy="5445224"/>
          </a:xfrm>
        </p:spPr>
      </p:pic>
    </p:spTree>
    <p:extLst>
      <p:ext uri="{BB962C8B-B14F-4D97-AF65-F5344CB8AC3E}">
        <p14:creationId xmlns:p14="http://schemas.microsoft.com/office/powerpoint/2010/main" val="26833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 descr="https://simonetta8.files.wordpress.com/2015/05/cielo-meravig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0204"/>
            <a:ext cx="4644008" cy="25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b="1" dirty="0" err="1" smtClean="0">
                <a:latin typeface="Trebuchet MS" pitchFamily="34" charset="0"/>
              </a:rPr>
              <a:t>Rit</a:t>
            </a:r>
            <a:r>
              <a:rPr lang="it-IT" sz="2800" b="1" dirty="0" smtClean="0">
                <a:latin typeface="Trebuchet MS" pitchFamily="34" charset="0"/>
              </a:rPr>
              <a:t>. </a:t>
            </a:r>
            <a:r>
              <a:rPr lang="it-IT" sz="2800" b="1" dirty="0" err="1" smtClean="0">
                <a:latin typeface="Trebuchet MS" pitchFamily="34" charset="0"/>
              </a:rPr>
              <a:t>Laudate</a:t>
            </a:r>
            <a:r>
              <a:rPr lang="it-IT" sz="2800" b="1" dirty="0" smtClean="0">
                <a:latin typeface="Trebuchet MS" pitchFamily="34" charset="0"/>
              </a:rPr>
              <a:t> </a:t>
            </a:r>
            <a:r>
              <a:rPr lang="it-IT" sz="2800" b="1" dirty="0" err="1" smtClean="0">
                <a:latin typeface="Trebuchet MS" pitchFamily="34" charset="0"/>
              </a:rPr>
              <a:t>omnes</a:t>
            </a:r>
            <a:r>
              <a:rPr lang="it-IT" sz="2800" b="1" dirty="0" smtClean="0">
                <a:latin typeface="Trebuchet MS" pitchFamily="34" charset="0"/>
              </a:rPr>
              <a:t> </a:t>
            </a:r>
            <a:r>
              <a:rPr lang="it-IT" sz="2800" b="1" dirty="0" err="1" smtClean="0">
                <a:latin typeface="Trebuchet MS" pitchFamily="34" charset="0"/>
              </a:rPr>
              <a:t>gentes</a:t>
            </a:r>
            <a:r>
              <a:rPr lang="it-IT" sz="2800" b="1" dirty="0" smtClean="0">
                <a:latin typeface="Trebuchet MS" pitchFamily="34" charset="0"/>
              </a:rPr>
              <a:t>, </a:t>
            </a:r>
            <a:r>
              <a:rPr lang="it-IT" sz="2800" b="1" dirty="0" err="1" smtClean="0">
                <a:latin typeface="Trebuchet MS" pitchFamily="34" charset="0"/>
              </a:rPr>
              <a:t>laudate</a:t>
            </a:r>
            <a:r>
              <a:rPr lang="it-IT" sz="2800" b="1" dirty="0" smtClean="0">
                <a:latin typeface="Trebuchet MS" pitchFamily="34" charset="0"/>
              </a:rPr>
              <a:t> </a:t>
            </a:r>
            <a:r>
              <a:rPr lang="it-IT" sz="2800" b="1" dirty="0" err="1" smtClean="0">
                <a:latin typeface="Trebuchet MS" pitchFamily="34" charset="0"/>
              </a:rPr>
              <a:t>Dominum</a:t>
            </a:r>
            <a:r>
              <a:rPr lang="it-IT" sz="2800" b="1" dirty="0" smtClean="0">
                <a:latin typeface="Trebuchet MS" pitchFamily="34" charset="0"/>
              </a:rPr>
              <a:t>. 	 	 </a:t>
            </a:r>
            <a:r>
              <a:rPr lang="it-IT" sz="2800" b="1" dirty="0" err="1" smtClean="0">
                <a:latin typeface="Trebuchet MS" pitchFamily="34" charset="0"/>
              </a:rPr>
              <a:t>Laudate</a:t>
            </a:r>
            <a:r>
              <a:rPr lang="it-IT" sz="2800" b="1" dirty="0" smtClean="0">
                <a:latin typeface="Trebuchet MS" pitchFamily="34" charset="0"/>
              </a:rPr>
              <a:t> </a:t>
            </a:r>
            <a:r>
              <a:rPr lang="it-IT" sz="2800" b="1" dirty="0" err="1">
                <a:latin typeface="Trebuchet MS" pitchFamily="34" charset="0"/>
              </a:rPr>
              <a:t>omnes</a:t>
            </a:r>
            <a:r>
              <a:rPr lang="it-IT" sz="2800" b="1" dirty="0">
                <a:latin typeface="Trebuchet MS" pitchFamily="34" charset="0"/>
              </a:rPr>
              <a:t> </a:t>
            </a:r>
            <a:r>
              <a:rPr lang="it-IT" sz="2800" b="1" dirty="0" err="1">
                <a:latin typeface="Trebuchet MS" pitchFamily="34" charset="0"/>
              </a:rPr>
              <a:t>gentes</a:t>
            </a:r>
            <a:r>
              <a:rPr lang="it-IT" sz="2800" b="1" dirty="0">
                <a:latin typeface="Trebuchet MS" pitchFamily="34" charset="0"/>
              </a:rPr>
              <a:t>, </a:t>
            </a:r>
            <a:r>
              <a:rPr lang="it-IT" sz="2800" b="1" dirty="0" err="1">
                <a:latin typeface="Trebuchet MS" pitchFamily="34" charset="0"/>
              </a:rPr>
              <a:t>laudate</a:t>
            </a:r>
            <a:r>
              <a:rPr lang="it-IT" sz="2800" b="1" dirty="0">
                <a:latin typeface="Trebuchet MS" pitchFamily="34" charset="0"/>
              </a:rPr>
              <a:t> </a:t>
            </a:r>
            <a:r>
              <a:rPr lang="it-IT" sz="2800" b="1" dirty="0" err="1" smtClean="0">
                <a:latin typeface="Trebuchet MS" pitchFamily="34" charset="0"/>
              </a:rPr>
              <a:t>Dominum</a:t>
            </a:r>
            <a:r>
              <a:rPr lang="it-IT" sz="2800" b="1" dirty="0" smtClean="0">
                <a:latin typeface="Trebuchet MS" pitchFamily="34" charset="0"/>
              </a:rPr>
              <a:t>!</a:t>
            </a:r>
            <a:endParaRPr lang="it-IT" sz="2800" b="1" dirty="0">
              <a:latin typeface="Trebuchet MS" pitchFamily="34" charset="0"/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" y="332656"/>
            <a:ext cx="8684420" cy="268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SALMO 139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  <a:ln w="3175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i="1" dirty="0" smtClean="0">
                <a:latin typeface="+mj-lt"/>
              </a:rPr>
              <a:t>DONNE: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 smtClean="0">
                <a:latin typeface="+mj-lt"/>
              </a:rPr>
              <a:t>	</a:t>
            </a:r>
            <a:r>
              <a:rPr lang="it-IT" sz="2800" b="1" dirty="0">
                <a:latin typeface="+mj-lt"/>
              </a:rPr>
              <a:t>Signore, tu mi scruti e mi </a:t>
            </a:r>
            <a:r>
              <a:rPr lang="it-IT" sz="2800" b="1" dirty="0" smtClean="0">
                <a:latin typeface="+mj-lt"/>
              </a:rPr>
              <a:t>conosci,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>
                <a:latin typeface="+mj-lt"/>
              </a:rPr>
              <a:t>	</a:t>
            </a:r>
            <a:r>
              <a:rPr lang="it-IT" sz="2800" b="1" dirty="0" smtClean="0">
                <a:latin typeface="+mj-lt"/>
              </a:rPr>
              <a:t>	</a:t>
            </a:r>
            <a:r>
              <a:rPr lang="it-IT" sz="2800" b="1" spc="-100" dirty="0" smtClean="0">
                <a:latin typeface="+mj-lt"/>
              </a:rPr>
              <a:t>tu </a:t>
            </a:r>
            <a:r>
              <a:rPr lang="it-IT" sz="2800" b="1" spc="-100" dirty="0">
                <a:latin typeface="+mj-lt"/>
              </a:rPr>
              <a:t>conosci quando mi siedo e quando mi alzo</a:t>
            </a:r>
            <a:r>
              <a:rPr lang="it-IT" sz="2800" b="1" spc="-100" dirty="0" smtClean="0">
                <a:latin typeface="+mj-lt"/>
              </a:rPr>
              <a:t>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i="1" dirty="0" smtClean="0">
                <a:latin typeface="+mj-lt"/>
              </a:rPr>
              <a:t>UOMINI: </a:t>
            </a:r>
            <a:r>
              <a:rPr lang="it-IT" sz="2800" dirty="0" smtClean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	</a:t>
            </a:r>
            <a:r>
              <a:rPr lang="it-IT" sz="2800" b="1" dirty="0">
                <a:latin typeface="+mj-lt"/>
              </a:rPr>
              <a:t>intendi da lontano i miei pensieri,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osservi </a:t>
            </a:r>
            <a:r>
              <a:rPr lang="it-IT" sz="2800" b="1" dirty="0">
                <a:latin typeface="+mj-lt"/>
              </a:rPr>
              <a:t>il mio cammino e il mio riposo,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ti </a:t>
            </a:r>
            <a:r>
              <a:rPr lang="it-IT" sz="2800" b="1" dirty="0">
                <a:latin typeface="+mj-lt"/>
              </a:rPr>
              <a:t>sono note tutte le mie vie.</a:t>
            </a:r>
            <a:endParaRPr lang="it-I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9"/>
          <a:stretch/>
        </p:blipFill>
        <p:spPr bwMode="auto">
          <a:xfrm>
            <a:off x="754799" y="4581128"/>
            <a:ext cx="7634402" cy="15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557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SALMO 139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i="1" dirty="0" smtClean="0">
                <a:latin typeface="+mj-lt"/>
              </a:rPr>
              <a:t>DONNE: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	</a:t>
            </a:r>
            <a:r>
              <a:rPr lang="it-IT" sz="2800" b="1" dirty="0" smtClean="0">
                <a:latin typeface="+mj-lt"/>
              </a:rPr>
              <a:t>La </a:t>
            </a:r>
            <a:r>
              <a:rPr lang="it-IT" sz="2800" b="1" dirty="0">
                <a:latin typeface="+mj-lt"/>
              </a:rPr>
              <a:t>mia parola non è ancora sulla lingua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ed </a:t>
            </a:r>
            <a:r>
              <a:rPr lang="it-IT" sz="2800" b="1" dirty="0">
                <a:latin typeface="+mj-lt"/>
              </a:rPr>
              <a:t>ecco, Signore, già la conosci tutta</a:t>
            </a:r>
            <a:r>
              <a:rPr lang="it-IT" sz="2800" b="1" dirty="0" smtClean="0">
                <a:latin typeface="+mj-lt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i="1" dirty="0" smtClean="0">
                <a:latin typeface="+mj-lt"/>
              </a:rPr>
              <a:t>UOMINI: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 	</a:t>
            </a:r>
            <a:r>
              <a:rPr lang="it-IT" sz="2800" b="1" dirty="0">
                <a:latin typeface="+mj-lt"/>
              </a:rPr>
              <a:t>Alle spalle e di fronte mi circondi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e </a:t>
            </a:r>
            <a:r>
              <a:rPr lang="it-IT" sz="2800" b="1" dirty="0">
                <a:latin typeface="+mj-lt"/>
              </a:rPr>
              <a:t>poni su di me la tua mano.</a:t>
            </a:r>
            <a:endParaRPr lang="it-I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9"/>
          <a:stretch/>
        </p:blipFill>
        <p:spPr bwMode="auto">
          <a:xfrm>
            <a:off x="754799" y="4581128"/>
            <a:ext cx="7634402" cy="15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3948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SALMO 139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i="1" dirty="0" smtClean="0">
                <a:latin typeface="+mj-lt"/>
              </a:rPr>
              <a:t>DONNE: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b="1" dirty="0">
                <a:latin typeface="+mj-lt"/>
              </a:rPr>
              <a:t>	Meravigliosa per me la tua conoscenza,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troppo </a:t>
            </a:r>
            <a:r>
              <a:rPr lang="it-IT" sz="2800" b="1" dirty="0">
                <a:latin typeface="+mj-lt"/>
              </a:rPr>
              <a:t>alta, per me inaccessibile</a:t>
            </a:r>
            <a:r>
              <a:rPr lang="it-IT" sz="2800" b="1" dirty="0" smtClean="0">
                <a:latin typeface="+mj-lt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i="1" dirty="0" smtClean="0">
                <a:latin typeface="+mj-lt"/>
              </a:rPr>
              <a:t>UOMINI: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 	</a:t>
            </a:r>
            <a:r>
              <a:rPr lang="it-IT" sz="2800" b="1" dirty="0">
                <a:latin typeface="+mj-lt"/>
              </a:rPr>
              <a:t>Dove andare lontano dal tuo </a:t>
            </a:r>
            <a:r>
              <a:rPr lang="it-IT" sz="2800" b="1" dirty="0" smtClean="0">
                <a:latin typeface="+mj-lt"/>
              </a:rPr>
              <a:t>spirito?</a:t>
            </a:r>
            <a:endParaRPr lang="it-IT" sz="28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>
                <a:latin typeface="+mj-lt"/>
              </a:rPr>
              <a:t>   </a:t>
            </a:r>
            <a:r>
              <a:rPr lang="it-IT" sz="2800" b="1" dirty="0" smtClean="0">
                <a:latin typeface="+mj-lt"/>
              </a:rPr>
              <a:t>		Dove </a:t>
            </a:r>
            <a:r>
              <a:rPr lang="it-IT" sz="2800" b="1" dirty="0">
                <a:latin typeface="+mj-lt"/>
              </a:rPr>
              <a:t>fuggire dalla tua presenza?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9"/>
          <a:stretch/>
        </p:blipFill>
        <p:spPr bwMode="auto">
          <a:xfrm>
            <a:off x="754799" y="4581128"/>
            <a:ext cx="7634402" cy="15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49727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SALMO 139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i="1" dirty="0" smtClean="0">
                <a:latin typeface="+mj-lt"/>
              </a:rPr>
              <a:t>DONNE: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	</a:t>
            </a:r>
            <a:r>
              <a:rPr lang="it-IT" sz="2800" b="1" dirty="0">
                <a:latin typeface="+mj-lt"/>
              </a:rPr>
              <a:t>Sei tu che hai formato i miei reni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		e </a:t>
            </a:r>
            <a:r>
              <a:rPr lang="it-IT" sz="2800" b="1" dirty="0">
                <a:latin typeface="+mj-lt"/>
              </a:rPr>
              <a:t>mi hai tessuto nel grembo di mia madre</a:t>
            </a:r>
            <a:r>
              <a:rPr lang="it-IT" sz="2800" b="1" dirty="0" smtClean="0">
                <a:latin typeface="+mj-lt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i="1" dirty="0" smtClean="0">
                <a:latin typeface="+mj-lt"/>
              </a:rPr>
              <a:t>UOMINI: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 	</a:t>
            </a:r>
            <a:r>
              <a:rPr lang="it-IT" sz="2800" b="1" spc="-100" dirty="0">
                <a:latin typeface="+mj-lt"/>
              </a:rPr>
              <a:t>Io ti rendo grazie: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spc="-100" dirty="0" smtClean="0">
                <a:latin typeface="+mj-lt"/>
              </a:rPr>
              <a:t>		hai </a:t>
            </a:r>
            <a:r>
              <a:rPr lang="it-IT" sz="2800" b="1" spc="-100" dirty="0">
                <a:latin typeface="+mj-lt"/>
              </a:rPr>
              <a:t>fatto di me una meraviglia stupenda;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spc="-100" dirty="0" smtClean="0">
                <a:latin typeface="+mj-lt"/>
              </a:rPr>
              <a:t>		meravigliose </a:t>
            </a:r>
            <a:r>
              <a:rPr lang="it-IT" sz="2800" b="1" spc="-100" dirty="0">
                <a:latin typeface="+mj-lt"/>
              </a:rPr>
              <a:t>sono le tue opere,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spc="-100" dirty="0" smtClean="0">
                <a:latin typeface="+mj-lt"/>
              </a:rPr>
              <a:t>		le </a:t>
            </a:r>
            <a:r>
              <a:rPr lang="it-IT" sz="2800" b="1" spc="-100" dirty="0">
                <a:latin typeface="+mj-lt"/>
              </a:rPr>
              <a:t>riconosce pienamente l'anima mia.</a:t>
            </a:r>
            <a:endParaRPr lang="it-I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9"/>
          <a:stretch/>
        </p:blipFill>
        <p:spPr bwMode="auto">
          <a:xfrm>
            <a:off x="754799" y="4581128"/>
            <a:ext cx="7634402" cy="15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279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SALMO 139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i="1" dirty="0" smtClean="0">
                <a:latin typeface="+mj-lt"/>
              </a:rPr>
              <a:t>DONNE: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	</a:t>
            </a:r>
            <a:r>
              <a:rPr lang="it-IT" sz="2800" b="1" dirty="0">
                <a:latin typeface="+mj-lt"/>
              </a:rPr>
              <a:t>Scrutami, Dio, e conosci il mio cuore,</a:t>
            </a:r>
          </a:p>
          <a:p>
            <a:pPr marL="0" indent="0">
              <a:buNone/>
            </a:pPr>
            <a:r>
              <a:rPr lang="it-IT" sz="2800" b="1" dirty="0">
                <a:latin typeface="+mj-lt"/>
              </a:rPr>
              <a:t>   </a:t>
            </a:r>
            <a:r>
              <a:rPr lang="it-IT" sz="2800" b="1" dirty="0" smtClean="0">
                <a:latin typeface="+mj-lt"/>
              </a:rPr>
              <a:t>		provami </a:t>
            </a:r>
            <a:r>
              <a:rPr lang="it-IT" sz="2800" b="1" dirty="0">
                <a:latin typeface="+mj-lt"/>
              </a:rPr>
              <a:t>e conosci i miei pensieri: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it-IT" sz="2800" i="1" dirty="0" smtClean="0">
                <a:latin typeface="+mj-lt"/>
              </a:rPr>
              <a:t>UOMINI:</a:t>
            </a:r>
            <a:r>
              <a:rPr lang="it-IT" sz="2800" i="1" dirty="0">
                <a:latin typeface="+mj-lt"/>
              </a:rPr>
              <a:t> </a:t>
            </a:r>
            <a:r>
              <a:rPr lang="it-IT" sz="2800" dirty="0">
                <a:latin typeface="+mj-lt"/>
              </a:rPr>
              <a:t> 	</a:t>
            </a:r>
            <a:r>
              <a:rPr lang="it-IT" sz="2800" b="1" spc="-100" dirty="0">
                <a:latin typeface="+mj-lt"/>
              </a:rPr>
              <a:t>vedi se percorro una via di dolore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b="1" spc="-100" dirty="0" smtClean="0">
                <a:latin typeface="+mj-lt"/>
              </a:rPr>
              <a:t>		e </a:t>
            </a:r>
            <a:r>
              <a:rPr lang="it-IT" sz="2800" b="1" spc="-100" dirty="0">
                <a:latin typeface="+mj-lt"/>
              </a:rPr>
              <a:t>guidami per una via di eternità.</a:t>
            </a:r>
            <a:endParaRPr lang="it-I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9"/>
          <a:stretch/>
        </p:blipFill>
        <p:spPr bwMode="auto">
          <a:xfrm>
            <a:off x="754799" y="4581128"/>
            <a:ext cx="7634402" cy="157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3799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ttps://simonetta8.files.wordpress.com/2015/05/cielo-meravig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859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rra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iacenza">
  <a:themeElements>
    <a:clrScheme name="Adiacenz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iacenz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z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419</TotalTime>
  <Words>172</Words>
  <Application>Microsoft Macintosh PowerPoint</Application>
  <PresentationFormat>Presentazione su schermo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Terra</vt:lpstr>
      <vt:lpstr>Adiacenza</vt:lpstr>
      <vt:lpstr>Presentazione di PowerPoint</vt:lpstr>
      <vt:lpstr>Presentazione di PowerPoint</vt:lpstr>
      <vt:lpstr>Presentazione di PowerPoint</vt:lpstr>
      <vt:lpstr>Dal SALMO 139</vt:lpstr>
      <vt:lpstr>Dal SALMO 139</vt:lpstr>
      <vt:lpstr>Dal SALMO 139</vt:lpstr>
      <vt:lpstr>Dal SALMO 139</vt:lpstr>
      <vt:lpstr>Dal SALMO 139</vt:lpstr>
      <vt:lpstr>Presentazione di PowerPoint</vt:lpstr>
      <vt:lpstr>Ascoltiamo la Parola del signore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Vindimian Leonardo</dc:creator>
  <cp:lastModifiedBy>******* ********* **************</cp:lastModifiedBy>
  <cp:revision>17</cp:revision>
  <dcterms:created xsi:type="dcterms:W3CDTF">2015-09-24T10:31:06Z</dcterms:created>
  <dcterms:modified xsi:type="dcterms:W3CDTF">2015-09-25T22:15:46Z</dcterms:modified>
</cp:coreProperties>
</file>