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86" r:id="rId3"/>
    <p:sldId id="292" r:id="rId4"/>
    <p:sldId id="267" r:id="rId5"/>
    <p:sldId id="271" r:id="rId6"/>
    <p:sldId id="268" r:id="rId7"/>
    <p:sldId id="270" r:id="rId8"/>
    <p:sldId id="269" r:id="rId9"/>
    <p:sldId id="294" r:id="rId10"/>
    <p:sldId id="287" r:id="rId11"/>
    <p:sldId id="300" r:id="rId12"/>
    <p:sldId id="304" r:id="rId13"/>
    <p:sldId id="301" r:id="rId14"/>
    <p:sldId id="305" r:id="rId15"/>
    <p:sldId id="306" r:id="rId16"/>
    <p:sldId id="307" r:id="rId17"/>
    <p:sldId id="313" r:id="rId18"/>
    <p:sldId id="314" r:id="rId19"/>
    <p:sldId id="318" r:id="rId20"/>
    <p:sldId id="289" r:id="rId21"/>
    <p:sldId id="279" r:id="rId22"/>
    <p:sldId id="281" r:id="rId23"/>
    <p:sldId id="298" r:id="rId24"/>
    <p:sldId id="280" r:id="rId25"/>
    <p:sldId id="299" r:id="rId26"/>
    <p:sldId id="309" r:id="rId27"/>
    <p:sldId id="310" r:id="rId28"/>
    <p:sldId id="282" r:id="rId29"/>
    <p:sldId id="311" r:id="rId30"/>
    <p:sldId id="284" r:id="rId31"/>
    <p:sldId id="283" r:id="rId32"/>
    <p:sldId id="296" r:id="rId33"/>
    <p:sldId id="319" r:id="rId34"/>
    <p:sldId id="262" r:id="rId35"/>
    <p:sldId id="297" r:id="rId36"/>
    <p:sldId id="28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6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7E83F-1D68-44DB-BD47-78643D8ABC02}" type="doc">
      <dgm:prSet loTypeId="urn:microsoft.com/office/officeart/2005/8/layout/rings+Icon" loCatId="officeonline" qsTypeId="urn:microsoft.com/office/officeart/2005/8/quickstyle/3d3" qsCatId="3D" csTypeId="urn:microsoft.com/office/officeart/2005/8/colors/colorful4" csCatId="colorful" phldr="1"/>
      <dgm:spPr/>
    </dgm:pt>
    <dgm:pt modelId="{BFA56770-A038-4E57-8FB6-B884FFB463F6}">
      <dgm:prSet phldrT="[Text]"/>
      <dgm:spPr/>
      <dgm:t>
        <a:bodyPr/>
        <a:lstStyle/>
        <a:p>
          <a:r>
            <a:rPr lang="en-CA" dirty="0" err="1"/>
            <a:t>Esaurimento</a:t>
          </a:r>
          <a:endParaRPr lang="en-CA" dirty="0"/>
        </a:p>
      </dgm:t>
    </dgm:pt>
    <dgm:pt modelId="{A93BAA31-D778-4F7B-B590-076EE7470CDE}" type="parTrans" cxnId="{650F4EF6-2E2F-4C70-80ED-C2DB37DB8D3B}">
      <dgm:prSet/>
      <dgm:spPr/>
      <dgm:t>
        <a:bodyPr/>
        <a:lstStyle/>
        <a:p>
          <a:endParaRPr lang="en-CA"/>
        </a:p>
      </dgm:t>
    </dgm:pt>
    <dgm:pt modelId="{F731A1A2-E56D-4393-B59E-89CD64A9149F}" type="sibTrans" cxnId="{650F4EF6-2E2F-4C70-80ED-C2DB37DB8D3B}">
      <dgm:prSet/>
      <dgm:spPr/>
      <dgm:t>
        <a:bodyPr/>
        <a:lstStyle/>
        <a:p>
          <a:endParaRPr lang="en-CA"/>
        </a:p>
      </dgm:t>
    </dgm:pt>
    <dgm:pt modelId="{086BE31B-A350-4E7F-9F1E-AFDADD38B192}">
      <dgm:prSet phldrT="[Text]"/>
      <dgm:spPr/>
      <dgm:t>
        <a:bodyPr/>
        <a:lstStyle/>
        <a:p>
          <a:r>
            <a:rPr lang="en-CA" dirty="0" err="1"/>
            <a:t>Inefficacia</a:t>
          </a:r>
          <a:endParaRPr lang="en-CA" dirty="0"/>
        </a:p>
      </dgm:t>
    </dgm:pt>
    <dgm:pt modelId="{BFD0A60B-E725-4AFB-B20E-B9FBB463FD69}" type="parTrans" cxnId="{17B961C3-0530-47E5-A07F-B4847C338C54}">
      <dgm:prSet/>
      <dgm:spPr/>
      <dgm:t>
        <a:bodyPr/>
        <a:lstStyle/>
        <a:p>
          <a:endParaRPr lang="en-CA"/>
        </a:p>
      </dgm:t>
    </dgm:pt>
    <dgm:pt modelId="{2A841918-F06E-43D6-92C5-E918B2F3DBC6}" type="sibTrans" cxnId="{17B961C3-0530-47E5-A07F-B4847C338C54}">
      <dgm:prSet/>
      <dgm:spPr/>
      <dgm:t>
        <a:bodyPr/>
        <a:lstStyle/>
        <a:p>
          <a:endParaRPr lang="en-CA"/>
        </a:p>
      </dgm:t>
    </dgm:pt>
    <dgm:pt modelId="{CD869500-9E9C-443D-BCDA-1C324948C7E8}">
      <dgm:prSet phldrT="[Text]"/>
      <dgm:spPr/>
      <dgm:t>
        <a:bodyPr/>
        <a:lstStyle/>
        <a:p>
          <a:r>
            <a:rPr lang="en-CA" dirty="0" err="1"/>
            <a:t>Cinismo</a:t>
          </a:r>
          <a:endParaRPr lang="en-CA" dirty="0"/>
        </a:p>
      </dgm:t>
    </dgm:pt>
    <dgm:pt modelId="{C842C480-7E2F-4E2F-A533-CF84AE132F29}" type="parTrans" cxnId="{47315F9C-1086-484E-BB1D-96920C6EDBA0}">
      <dgm:prSet/>
      <dgm:spPr/>
      <dgm:t>
        <a:bodyPr/>
        <a:lstStyle/>
        <a:p>
          <a:endParaRPr lang="en-CA"/>
        </a:p>
      </dgm:t>
    </dgm:pt>
    <dgm:pt modelId="{36BD09F1-427E-409B-9DFD-CBCFA3E71C91}" type="sibTrans" cxnId="{47315F9C-1086-484E-BB1D-96920C6EDBA0}">
      <dgm:prSet/>
      <dgm:spPr/>
      <dgm:t>
        <a:bodyPr/>
        <a:lstStyle/>
        <a:p>
          <a:endParaRPr lang="en-CA"/>
        </a:p>
      </dgm:t>
    </dgm:pt>
    <dgm:pt modelId="{9BEC0F16-C785-45DD-8938-A7EAD2583023}" type="pres">
      <dgm:prSet presAssocID="{6D47E83F-1D68-44DB-BD47-78643D8ABC02}" presName="Name0" presStyleCnt="0">
        <dgm:presLayoutVars>
          <dgm:chMax val="7"/>
          <dgm:dir/>
          <dgm:resizeHandles val="exact"/>
        </dgm:presLayoutVars>
      </dgm:prSet>
      <dgm:spPr/>
    </dgm:pt>
    <dgm:pt modelId="{1AA8D0B6-178E-4D7D-BF51-8ECB93034148}" type="pres">
      <dgm:prSet presAssocID="{6D47E83F-1D68-44DB-BD47-78643D8ABC02}" presName="ellipse1" presStyleLbl="vennNode1" presStyleIdx="0" presStyleCnt="3" custLinFactNeighborX="17514" custLinFactNeighborY="9482">
        <dgm:presLayoutVars>
          <dgm:bulletEnabled val="1"/>
        </dgm:presLayoutVars>
      </dgm:prSet>
      <dgm:spPr/>
    </dgm:pt>
    <dgm:pt modelId="{06FE1B28-A26C-443C-B0D2-4B8BE17F04DA}" type="pres">
      <dgm:prSet presAssocID="{6D47E83F-1D68-44DB-BD47-78643D8ABC02}" presName="ellipse2" presStyleLbl="vennNode1" presStyleIdx="1" presStyleCnt="3" custLinFactNeighborX="-30" custLinFactNeighborY="-7118">
        <dgm:presLayoutVars>
          <dgm:bulletEnabled val="1"/>
        </dgm:presLayoutVars>
      </dgm:prSet>
      <dgm:spPr/>
    </dgm:pt>
    <dgm:pt modelId="{1331DD94-958C-45BC-B8D0-61AF6D8C5666}" type="pres">
      <dgm:prSet presAssocID="{6D47E83F-1D68-44DB-BD47-78643D8ABC02}" presName="ellipse3" presStyleLbl="vennNode1" presStyleIdx="2" presStyleCnt="3" custLinFactNeighborX="-19107" custLinFactNeighborY="9482">
        <dgm:presLayoutVars>
          <dgm:bulletEnabled val="1"/>
        </dgm:presLayoutVars>
      </dgm:prSet>
      <dgm:spPr/>
    </dgm:pt>
  </dgm:ptLst>
  <dgm:cxnLst>
    <dgm:cxn modelId="{2C4DAE07-7812-4C78-B477-004C40F01DA8}" type="presOf" srcId="{CD869500-9E9C-443D-BCDA-1C324948C7E8}" destId="{1331DD94-958C-45BC-B8D0-61AF6D8C5666}" srcOrd="0" destOrd="0" presId="urn:microsoft.com/office/officeart/2005/8/layout/rings+Icon"/>
    <dgm:cxn modelId="{C9B7FC67-1DEE-4344-BF00-D6FBB127DF0F}" type="presOf" srcId="{BFA56770-A038-4E57-8FB6-B884FFB463F6}" destId="{1AA8D0B6-178E-4D7D-BF51-8ECB93034148}" srcOrd="0" destOrd="0" presId="urn:microsoft.com/office/officeart/2005/8/layout/rings+Icon"/>
    <dgm:cxn modelId="{99396D6F-F9A9-490D-AB6B-AD4AA2BA949B}" type="presOf" srcId="{6D47E83F-1D68-44DB-BD47-78643D8ABC02}" destId="{9BEC0F16-C785-45DD-8938-A7EAD2583023}" srcOrd="0" destOrd="0" presId="urn:microsoft.com/office/officeart/2005/8/layout/rings+Icon"/>
    <dgm:cxn modelId="{47315F9C-1086-484E-BB1D-96920C6EDBA0}" srcId="{6D47E83F-1D68-44DB-BD47-78643D8ABC02}" destId="{CD869500-9E9C-443D-BCDA-1C324948C7E8}" srcOrd="2" destOrd="0" parTransId="{C842C480-7E2F-4E2F-A533-CF84AE132F29}" sibTransId="{36BD09F1-427E-409B-9DFD-CBCFA3E71C91}"/>
    <dgm:cxn modelId="{17B961C3-0530-47E5-A07F-B4847C338C54}" srcId="{6D47E83F-1D68-44DB-BD47-78643D8ABC02}" destId="{086BE31B-A350-4E7F-9F1E-AFDADD38B192}" srcOrd="1" destOrd="0" parTransId="{BFD0A60B-E725-4AFB-B20E-B9FBB463FD69}" sibTransId="{2A841918-F06E-43D6-92C5-E918B2F3DBC6}"/>
    <dgm:cxn modelId="{10ADFCE4-7EDC-47D9-9CD6-E3AC17DAD787}" type="presOf" srcId="{086BE31B-A350-4E7F-9F1E-AFDADD38B192}" destId="{06FE1B28-A26C-443C-B0D2-4B8BE17F04DA}" srcOrd="0" destOrd="0" presId="urn:microsoft.com/office/officeart/2005/8/layout/rings+Icon"/>
    <dgm:cxn modelId="{650F4EF6-2E2F-4C70-80ED-C2DB37DB8D3B}" srcId="{6D47E83F-1D68-44DB-BD47-78643D8ABC02}" destId="{BFA56770-A038-4E57-8FB6-B884FFB463F6}" srcOrd="0" destOrd="0" parTransId="{A93BAA31-D778-4F7B-B590-076EE7470CDE}" sibTransId="{F731A1A2-E56D-4393-B59E-89CD64A9149F}"/>
    <dgm:cxn modelId="{5CE1CD10-2CB2-4942-9B24-CEF7A1C1DDD4}" type="presParOf" srcId="{9BEC0F16-C785-45DD-8938-A7EAD2583023}" destId="{1AA8D0B6-178E-4D7D-BF51-8ECB93034148}" srcOrd="0" destOrd="0" presId="urn:microsoft.com/office/officeart/2005/8/layout/rings+Icon"/>
    <dgm:cxn modelId="{FD595C31-7EF3-447C-8C08-67DE8521A5CC}" type="presParOf" srcId="{9BEC0F16-C785-45DD-8938-A7EAD2583023}" destId="{06FE1B28-A26C-443C-B0D2-4B8BE17F04DA}" srcOrd="1" destOrd="0" presId="urn:microsoft.com/office/officeart/2005/8/layout/rings+Icon"/>
    <dgm:cxn modelId="{DF66A558-7FE7-48B1-A58E-AA73D1293072}" type="presParOf" srcId="{9BEC0F16-C785-45DD-8938-A7EAD2583023}" destId="{1331DD94-958C-45BC-B8D0-61AF6D8C566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7E83F-1D68-44DB-BD47-78643D8ABC02}" type="doc">
      <dgm:prSet loTypeId="urn:microsoft.com/office/officeart/2005/8/layout/rings+Icon" loCatId="officeonline" qsTypeId="urn:microsoft.com/office/officeart/2005/8/quickstyle/3d3" qsCatId="3D" csTypeId="urn:microsoft.com/office/officeart/2005/8/colors/colorful4" csCatId="colorful" phldr="1"/>
      <dgm:spPr/>
    </dgm:pt>
    <dgm:pt modelId="{BFA56770-A038-4E57-8FB6-B884FFB463F6}">
      <dgm:prSet phldrT="[Text]"/>
      <dgm:spPr/>
      <dgm:t>
        <a:bodyPr/>
        <a:lstStyle/>
        <a:p>
          <a:r>
            <a:rPr lang="en-CA" dirty="0" err="1">
              <a:solidFill>
                <a:schemeClr val="accent1"/>
              </a:solidFill>
            </a:rPr>
            <a:t>Esaurimento</a:t>
          </a:r>
          <a:endParaRPr lang="en-CA" dirty="0">
            <a:solidFill>
              <a:schemeClr val="accent1"/>
            </a:solidFill>
          </a:endParaRPr>
        </a:p>
      </dgm:t>
    </dgm:pt>
    <dgm:pt modelId="{A93BAA31-D778-4F7B-B590-076EE7470CDE}" type="parTrans" cxnId="{650F4EF6-2E2F-4C70-80ED-C2DB37DB8D3B}">
      <dgm:prSet/>
      <dgm:spPr/>
      <dgm:t>
        <a:bodyPr/>
        <a:lstStyle/>
        <a:p>
          <a:endParaRPr lang="en-CA"/>
        </a:p>
      </dgm:t>
    </dgm:pt>
    <dgm:pt modelId="{F731A1A2-E56D-4393-B59E-89CD64A9149F}" type="sibTrans" cxnId="{650F4EF6-2E2F-4C70-80ED-C2DB37DB8D3B}">
      <dgm:prSet/>
      <dgm:spPr/>
      <dgm:t>
        <a:bodyPr/>
        <a:lstStyle/>
        <a:p>
          <a:endParaRPr lang="en-CA"/>
        </a:p>
      </dgm:t>
    </dgm:pt>
    <dgm:pt modelId="{086BE31B-A350-4E7F-9F1E-AFDADD38B192}">
      <dgm:prSet phldrT="[Text]"/>
      <dgm:spPr/>
      <dgm:t>
        <a:bodyPr/>
        <a:lstStyle/>
        <a:p>
          <a:r>
            <a:rPr lang="en-CA" dirty="0" err="1">
              <a:solidFill>
                <a:schemeClr val="accent2">
                  <a:lumMod val="75000"/>
                </a:schemeClr>
              </a:solidFill>
            </a:rPr>
            <a:t>Inefficacia</a:t>
          </a:r>
          <a:endParaRPr lang="en-CA" dirty="0">
            <a:solidFill>
              <a:schemeClr val="accent2">
                <a:lumMod val="75000"/>
              </a:schemeClr>
            </a:solidFill>
          </a:endParaRPr>
        </a:p>
      </dgm:t>
    </dgm:pt>
    <dgm:pt modelId="{BFD0A60B-E725-4AFB-B20E-B9FBB463FD69}" type="parTrans" cxnId="{17B961C3-0530-47E5-A07F-B4847C338C54}">
      <dgm:prSet/>
      <dgm:spPr/>
      <dgm:t>
        <a:bodyPr/>
        <a:lstStyle/>
        <a:p>
          <a:endParaRPr lang="en-CA"/>
        </a:p>
      </dgm:t>
    </dgm:pt>
    <dgm:pt modelId="{2A841918-F06E-43D6-92C5-E918B2F3DBC6}" type="sibTrans" cxnId="{17B961C3-0530-47E5-A07F-B4847C338C54}">
      <dgm:prSet/>
      <dgm:spPr/>
      <dgm:t>
        <a:bodyPr/>
        <a:lstStyle/>
        <a:p>
          <a:endParaRPr lang="en-CA"/>
        </a:p>
      </dgm:t>
    </dgm:pt>
    <dgm:pt modelId="{CD869500-9E9C-443D-BCDA-1C324948C7E8}">
      <dgm:prSet phldrT="[Text]"/>
      <dgm:spPr/>
      <dgm:t>
        <a:bodyPr/>
        <a:lstStyle/>
        <a:p>
          <a:r>
            <a:rPr lang="en-CA" dirty="0" err="1">
              <a:solidFill>
                <a:schemeClr val="accent2">
                  <a:lumMod val="75000"/>
                </a:schemeClr>
              </a:solidFill>
            </a:rPr>
            <a:t>Cinismo</a:t>
          </a:r>
          <a:endParaRPr lang="en-CA" dirty="0">
            <a:solidFill>
              <a:schemeClr val="accent2">
                <a:lumMod val="75000"/>
              </a:schemeClr>
            </a:solidFill>
          </a:endParaRPr>
        </a:p>
      </dgm:t>
    </dgm:pt>
    <dgm:pt modelId="{C842C480-7E2F-4E2F-A533-CF84AE132F29}" type="parTrans" cxnId="{47315F9C-1086-484E-BB1D-96920C6EDBA0}">
      <dgm:prSet/>
      <dgm:spPr/>
      <dgm:t>
        <a:bodyPr/>
        <a:lstStyle/>
        <a:p>
          <a:endParaRPr lang="en-CA"/>
        </a:p>
      </dgm:t>
    </dgm:pt>
    <dgm:pt modelId="{36BD09F1-427E-409B-9DFD-CBCFA3E71C91}" type="sibTrans" cxnId="{47315F9C-1086-484E-BB1D-96920C6EDBA0}">
      <dgm:prSet/>
      <dgm:spPr/>
      <dgm:t>
        <a:bodyPr/>
        <a:lstStyle/>
        <a:p>
          <a:endParaRPr lang="en-CA"/>
        </a:p>
      </dgm:t>
    </dgm:pt>
    <dgm:pt modelId="{9BEC0F16-C785-45DD-8938-A7EAD2583023}" type="pres">
      <dgm:prSet presAssocID="{6D47E83F-1D68-44DB-BD47-78643D8ABC02}" presName="Name0" presStyleCnt="0">
        <dgm:presLayoutVars>
          <dgm:chMax val="7"/>
          <dgm:dir/>
          <dgm:resizeHandles val="exact"/>
        </dgm:presLayoutVars>
      </dgm:prSet>
      <dgm:spPr/>
    </dgm:pt>
    <dgm:pt modelId="{1AA8D0B6-178E-4D7D-BF51-8ECB93034148}" type="pres">
      <dgm:prSet presAssocID="{6D47E83F-1D68-44DB-BD47-78643D8ABC02}" presName="ellipse1" presStyleLbl="vennNode1" presStyleIdx="0" presStyleCnt="3" custLinFactNeighborX="17514" custLinFactNeighborY="9482">
        <dgm:presLayoutVars>
          <dgm:bulletEnabled val="1"/>
        </dgm:presLayoutVars>
      </dgm:prSet>
      <dgm:spPr/>
    </dgm:pt>
    <dgm:pt modelId="{06FE1B28-A26C-443C-B0D2-4B8BE17F04DA}" type="pres">
      <dgm:prSet presAssocID="{6D47E83F-1D68-44DB-BD47-78643D8ABC02}" presName="ellipse2" presStyleLbl="vennNode1" presStyleIdx="1" presStyleCnt="3" custLinFactNeighborX="-30" custLinFactNeighborY="-7118">
        <dgm:presLayoutVars>
          <dgm:bulletEnabled val="1"/>
        </dgm:presLayoutVars>
      </dgm:prSet>
      <dgm:spPr/>
    </dgm:pt>
    <dgm:pt modelId="{1331DD94-958C-45BC-B8D0-61AF6D8C5666}" type="pres">
      <dgm:prSet presAssocID="{6D47E83F-1D68-44DB-BD47-78643D8ABC02}" presName="ellipse3" presStyleLbl="vennNode1" presStyleIdx="2" presStyleCnt="3" custLinFactNeighborX="-19107" custLinFactNeighborY="9482">
        <dgm:presLayoutVars>
          <dgm:bulletEnabled val="1"/>
        </dgm:presLayoutVars>
      </dgm:prSet>
      <dgm:spPr/>
    </dgm:pt>
  </dgm:ptLst>
  <dgm:cxnLst>
    <dgm:cxn modelId="{2C4DAE07-7812-4C78-B477-004C40F01DA8}" type="presOf" srcId="{CD869500-9E9C-443D-BCDA-1C324948C7E8}" destId="{1331DD94-958C-45BC-B8D0-61AF6D8C5666}" srcOrd="0" destOrd="0" presId="urn:microsoft.com/office/officeart/2005/8/layout/rings+Icon"/>
    <dgm:cxn modelId="{C9B7FC67-1DEE-4344-BF00-D6FBB127DF0F}" type="presOf" srcId="{BFA56770-A038-4E57-8FB6-B884FFB463F6}" destId="{1AA8D0B6-178E-4D7D-BF51-8ECB93034148}" srcOrd="0" destOrd="0" presId="urn:microsoft.com/office/officeart/2005/8/layout/rings+Icon"/>
    <dgm:cxn modelId="{99396D6F-F9A9-490D-AB6B-AD4AA2BA949B}" type="presOf" srcId="{6D47E83F-1D68-44DB-BD47-78643D8ABC02}" destId="{9BEC0F16-C785-45DD-8938-A7EAD2583023}" srcOrd="0" destOrd="0" presId="urn:microsoft.com/office/officeart/2005/8/layout/rings+Icon"/>
    <dgm:cxn modelId="{47315F9C-1086-484E-BB1D-96920C6EDBA0}" srcId="{6D47E83F-1D68-44DB-BD47-78643D8ABC02}" destId="{CD869500-9E9C-443D-BCDA-1C324948C7E8}" srcOrd="2" destOrd="0" parTransId="{C842C480-7E2F-4E2F-A533-CF84AE132F29}" sibTransId="{36BD09F1-427E-409B-9DFD-CBCFA3E71C91}"/>
    <dgm:cxn modelId="{17B961C3-0530-47E5-A07F-B4847C338C54}" srcId="{6D47E83F-1D68-44DB-BD47-78643D8ABC02}" destId="{086BE31B-A350-4E7F-9F1E-AFDADD38B192}" srcOrd="1" destOrd="0" parTransId="{BFD0A60B-E725-4AFB-B20E-B9FBB463FD69}" sibTransId="{2A841918-F06E-43D6-92C5-E918B2F3DBC6}"/>
    <dgm:cxn modelId="{10ADFCE4-7EDC-47D9-9CD6-E3AC17DAD787}" type="presOf" srcId="{086BE31B-A350-4E7F-9F1E-AFDADD38B192}" destId="{06FE1B28-A26C-443C-B0D2-4B8BE17F04DA}" srcOrd="0" destOrd="0" presId="urn:microsoft.com/office/officeart/2005/8/layout/rings+Icon"/>
    <dgm:cxn modelId="{650F4EF6-2E2F-4C70-80ED-C2DB37DB8D3B}" srcId="{6D47E83F-1D68-44DB-BD47-78643D8ABC02}" destId="{BFA56770-A038-4E57-8FB6-B884FFB463F6}" srcOrd="0" destOrd="0" parTransId="{A93BAA31-D778-4F7B-B590-076EE7470CDE}" sibTransId="{F731A1A2-E56D-4393-B59E-89CD64A9149F}"/>
    <dgm:cxn modelId="{5CE1CD10-2CB2-4942-9B24-CEF7A1C1DDD4}" type="presParOf" srcId="{9BEC0F16-C785-45DD-8938-A7EAD2583023}" destId="{1AA8D0B6-178E-4D7D-BF51-8ECB93034148}" srcOrd="0" destOrd="0" presId="urn:microsoft.com/office/officeart/2005/8/layout/rings+Icon"/>
    <dgm:cxn modelId="{FD595C31-7EF3-447C-8C08-67DE8521A5CC}" type="presParOf" srcId="{9BEC0F16-C785-45DD-8938-A7EAD2583023}" destId="{06FE1B28-A26C-443C-B0D2-4B8BE17F04DA}" srcOrd="1" destOrd="0" presId="urn:microsoft.com/office/officeart/2005/8/layout/rings+Icon"/>
    <dgm:cxn modelId="{DF66A558-7FE7-48B1-A58E-AA73D1293072}" type="presParOf" srcId="{9BEC0F16-C785-45DD-8938-A7EAD2583023}" destId="{1331DD94-958C-45BC-B8D0-61AF6D8C566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7E83F-1D68-44DB-BD47-78643D8ABC02}" type="doc">
      <dgm:prSet loTypeId="urn:microsoft.com/office/officeart/2005/8/layout/rings+Icon" loCatId="officeonline" qsTypeId="urn:microsoft.com/office/officeart/2005/8/quickstyle/3d3" qsCatId="3D" csTypeId="urn:microsoft.com/office/officeart/2005/8/colors/colorful4" csCatId="colorful" phldr="1"/>
      <dgm:spPr/>
    </dgm:pt>
    <dgm:pt modelId="{086BE31B-A350-4E7F-9F1E-AFDADD38B192}">
      <dgm:prSet phldrT="[Text]" custT="1"/>
      <dgm:spPr/>
      <dgm:t>
        <a:bodyPr/>
        <a:lstStyle/>
        <a:p>
          <a:r>
            <a:rPr lang="en-CA" sz="3100" dirty="0" err="1">
              <a:solidFill>
                <a:srgbClr val="00B050"/>
              </a:solidFill>
            </a:rPr>
            <a:t>Efficacia</a:t>
          </a:r>
          <a:endParaRPr lang="en-CA" sz="3100" dirty="0">
            <a:solidFill>
              <a:srgbClr val="00B050"/>
            </a:solidFill>
          </a:endParaRPr>
        </a:p>
      </dgm:t>
    </dgm:pt>
    <dgm:pt modelId="{BFD0A60B-E725-4AFB-B20E-B9FBB463FD69}" type="parTrans" cxnId="{17B961C3-0530-47E5-A07F-B4847C338C54}">
      <dgm:prSet/>
      <dgm:spPr/>
      <dgm:t>
        <a:bodyPr/>
        <a:lstStyle/>
        <a:p>
          <a:endParaRPr lang="en-CA"/>
        </a:p>
      </dgm:t>
    </dgm:pt>
    <dgm:pt modelId="{2A841918-F06E-43D6-92C5-E918B2F3DBC6}" type="sibTrans" cxnId="{17B961C3-0530-47E5-A07F-B4847C338C54}">
      <dgm:prSet/>
      <dgm:spPr/>
      <dgm:t>
        <a:bodyPr/>
        <a:lstStyle/>
        <a:p>
          <a:endParaRPr lang="en-CA"/>
        </a:p>
      </dgm:t>
    </dgm:pt>
    <dgm:pt modelId="{CD869500-9E9C-443D-BCDA-1C324948C7E8}">
      <dgm:prSet phldrT="[Text]"/>
      <dgm:spPr/>
      <dgm:t>
        <a:bodyPr/>
        <a:lstStyle/>
        <a:p>
          <a:r>
            <a:rPr lang="en-CA" dirty="0" err="1">
              <a:solidFill>
                <a:srgbClr val="00B050"/>
              </a:solidFill>
            </a:rPr>
            <a:t>Coinvolgimento</a:t>
          </a:r>
          <a:endParaRPr lang="en-CA" dirty="0">
            <a:solidFill>
              <a:srgbClr val="00B050"/>
            </a:solidFill>
          </a:endParaRPr>
        </a:p>
      </dgm:t>
    </dgm:pt>
    <dgm:pt modelId="{C842C480-7E2F-4E2F-A533-CF84AE132F29}" type="parTrans" cxnId="{47315F9C-1086-484E-BB1D-96920C6EDBA0}">
      <dgm:prSet/>
      <dgm:spPr/>
      <dgm:t>
        <a:bodyPr/>
        <a:lstStyle/>
        <a:p>
          <a:endParaRPr lang="en-CA"/>
        </a:p>
      </dgm:t>
    </dgm:pt>
    <dgm:pt modelId="{36BD09F1-427E-409B-9DFD-CBCFA3E71C91}" type="sibTrans" cxnId="{47315F9C-1086-484E-BB1D-96920C6EDBA0}">
      <dgm:prSet/>
      <dgm:spPr/>
      <dgm:t>
        <a:bodyPr/>
        <a:lstStyle/>
        <a:p>
          <a:endParaRPr lang="en-CA"/>
        </a:p>
      </dgm:t>
    </dgm:pt>
    <dgm:pt modelId="{BFA56770-A038-4E57-8FB6-B884FFB463F6}">
      <dgm:prSet phldrT="[Text]" custT="1"/>
      <dgm:spPr/>
      <dgm:t>
        <a:bodyPr/>
        <a:lstStyle/>
        <a:p>
          <a:r>
            <a:rPr lang="en-CA" sz="3100" dirty="0" err="1">
              <a:solidFill>
                <a:srgbClr val="00B050"/>
              </a:solidFill>
            </a:rPr>
            <a:t>Energia</a:t>
          </a:r>
          <a:endParaRPr lang="en-CA" sz="3100" dirty="0">
            <a:solidFill>
              <a:srgbClr val="00B050"/>
            </a:solidFill>
          </a:endParaRPr>
        </a:p>
      </dgm:t>
    </dgm:pt>
    <dgm:pt modelId="{F731A1A2-E56D-4393-B59E-89CD64A9149F}" type="sibTrans" cxnId="{650F4EF6-2E2F-4C70-80ED-C2DB37DB8D3B}">
      <dgm:prSet/>
      <dgm:spPr/>
      <dgm:t>
        <a:bodyPr/>
        <a:lstStyle/>
        <a:p>
          <a:endParaRPr lang="en-CA"/>
        </a:p>
      </dgm:t>
    </dgm:pt>
    <dgm:pt modelId="{A93BAA31-D778-4F7B-B590-076EE7470CDE}" type="parTrans" cxnId="{650F4EF6-2E2F-4C70-80ED-C2DB37DB8D3B}">
      <dgm:prSet/>
      <dgm:spPr/>
      <dgm:t>
        <a:bodyPr/>
        <a:lstStyle/>
        <a:p>
          <a:endParaRPr lang="en-CA"/>
        </a:p>
      </dgm:t>
    </dgm:pt>
    <dgm:pt modelId="{9BEC0F16-C785-45DD-8938-A7EAD2583023}" type="pres">
      <dgm:prSet presAssocID="{6D47E83F-1D68-44DB-BD47-78643D8ABC02}" presName="Name0" presStyleCnt="0">
        <dgm:presLayoutVars>
          <dgm:chMax val="7"/>
          <dgm:dir/>
          <dgm:resizeHandles val="exact"/>
        </dgm:presLayoutVars>
      </dgm:prSet>
      <dgm:spPr/>
    </dgm:pt>
    <dgm:pt modelId="{1AA8D0B6-178E-4D7D-BF51-8ECB93034148}" type="pres">
      <dgm:prSet presAssocID="{6D47E83F-1D68-44DB-BD47-78643D8ABC02}" presName="ellipse1" presStyleLbl="vennNode1" presStyleIdx="0" presStyleCnt="3" custLinFactNeighborX="17514" custLinFactNeighborY="9482">
        <dgm:presLayoutVars>
          <dgm:bulletEnabled val="1"/>
        </dgm:presLayoutVars>
      </dgm:prSet>
      <dgm:spPr/>
    </dgm:pt>
    <dgm:pt modelId="{06FE1B28-A26C-443C-B0D2-4B8BE17F04DA}" type="pres">
      <dgm:prSet presAssocID="{6D47E83F-1D68-44DB-BD47-78643D8ABC02}" presName="ellipse2" presStyleLbl="vennNode1" presStyleIdx="1" presStyleCnt="3" custLinFactNeighborX="-30" custLinFactNeighborY="-7118">
        <dgm:presLayoutVars>
          <dgm:bulletEnabled val="1"/>
        </dgm:presLayoutVars>
      </dgm:prSet>
      <dgm:spPr/>
    </dgm:pt>
    <dgm:pt modelId="{1331DD94-958C-45BC-B8D0-61AF6D8C5666}" type="pres">
      <dgm:prSet presAssocID="{6D47E83F-1D68-44DB-BD47-78643D8ABC02}" presName="ellipse3" presStyleLbl="vennNode1" presStyleIdx="2" presStyleCnt="3" custLinFactNeighborX="-19107" custLinFactNeighborY="9482">
        <dgm:presLayoutVars>
          <dgm:bulletEnabled val="1"/>
        </dgm:presLayoutVars>
      </dgm:prSet>
      <dgm:spPr/>
    </dgm:pt>
  </dgm:ptLst>
  <dgm:cxnLst>
    <dgm:cxn modelId="{2C4DAE07-7812-4C78-B477-004C40F01DA8}" type="presOf" srcId="{CD869500-9E9C-443D-BCDA-1C324948C7E8}" destId="{1331DD94-958C-45BC-B8D0-61AF6D8C5666}" srcOrd="0" destOrd="0" presId="urn:microsoft.com/office/officeart/2005/8/layout/rings+Icon"/>
    <dgm:cxn modelId="{C9B7FC67-1DEE-4344-BF00-D6FBB127DF0F}" type="presOf" srcId="{BFA56770-A038-4E57-8FB6-B884FFB463F6}" destId="{1AA8D0B6-178E-4D7D-BF51-8ECB93034148}" srcOrd="0" destOrd="0" presId="urn:microsoft.com/office/officeart/2005/8/layout/rings+Icon"/>
    <dgm:cxn modelId="{99396D6F-F9A9-490D-AB6B-AD4AA2BA949B}" type="presOf" srcId="{6D47E83F-1D68-44DB-BD47-78643D8ABC02}" destId="{9BEC0F16-C785-45DD-8938-A7EAD2583023}" srcOrd="0" destOrd="0" presId="urn:microsoft.com/office/officeart/2005/8/layout/rings+Icon"/>
    <dgm:cxn modelId="{47315F9C-1086-484E-BB1D-96920C6EDBA0}" srcId="{6D47E83F-1D68-44DB-BD47-78643D8ABC02}" destId="{CD869500-9E9C-443D-BCDA-1C324948C7E8}" srcOrd="2" destOrd="0" parTransId="{C842C480-7E2F-4E2F-A533-CF84AE132F29}" sibTransId="{36BD09F1-427E-409B-9DFD-CBCFA3E71C91}"/>
    <dgm:cxn modelId="{17B961C3-0530-47E5-A07F-B4847C338C54}" srcId="{6D47E83F-1D68-44DB-BD47-78643D8ABC02}" destId="{086BE31B-A350-4E7F-9F1E-AFDADD38B192}" srcOrd="1" destOrd="0" parTransId="{BFD0A60B-E725-4AFB-B20E-B9FBB463FD69}" sibTransId="{2A841918-F06E-43D6-92C5-E918B2F3DBC6}"/>
    <dgm:cxn modelId="{10ADFCE4-7EDC-47D9-9CD6-E3AC17DAD787}" type="presOf" srcId="{086BE31B-A350-4E7F-9F1E-AFDADD38B192}" destId="{06FE1B28-A26C-443C-B0D2-4B8BE17F04DA}" srcOrd="0" destOrd="0" presId="urn:microsoft.com/office/officeart/2005/8/layout/rings+Icon"/>
    <dgm:cxn modelId="{650F4EF6-2E2F-4C70-80ED-C2DB37DB8D3B}" srcId="{6D47E83F-1D68-44DB-BD47-78643D8ABC02}" destId="{BFA56770-A038-4E57-8FB6-B884FFB463F6}" srcOrd="0" destOrd="0" parTransId="{A93BAA31-D778-4F7B-B590-076EE7470CDE}" sibTransId="{F731A1A2-E56D-4393-B59E-89CD64A9149F}"/>
    <dgm:cxn modelId="{5CE1CD10-2CB2-4942-9B24-CEF7A1C1DDD4}" type="presParOf" srcId="{9BEC0F16-C785-45DD-8938-A7EAD2583023}" destId="{1AA8D0B6-178E-4D7D-BF51-8ECB93034148}" srcOrd="0" destOrd="0" presId="urn:microsoft.com/office/officeart/2005/8/layout/rings+Icon"/>
    <dgm:cxn modelId="{FD595C31-7EF3-447C-8C08-67DE8521A5CC}" type="presParOf" srcId="{9BEC0F16-C785-45DD-8938-A7EAD2583023}" destId="{06FE1B28-A26C-443C-B0D2-4B8BE17F04DA}" srcOrd="1" destOrd="0" presId="urn:microsoft.com/office/officeart/2005/8/layout/rings+Icon"/>
    <dgm:cxn modelId="{DF66A558-7FE7-48B1-A58E-AA73D1293072}" type="presParOf" srcId="{9BEC0F16-C785-45DD-8938-A7EAD2583023}" destId="{1331DD94-958C-45BC-B8D0-61AF6D8C566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47E83F-1D68-44DB-BD47-78643D8ABC02}" type="doc">
      <dgm:prSet loTypeId="urn:microsoft.com/office/officeart/2005/8/layout/rings+Icon" loCatId="officeonline" qsTypeId="urn:microsoft.com/office/officeart/2005/8/quickstyle/3d3" qsCatId="3D" csTypeId="urn:microsoft.com/office/officeart/2005/8/colors/colorful4" csCatId="colorful" phldr="1"/>
      <dgm:spPr/>
    </dgm:pt>
    <dgm:pt modelId="{BFA56770-A038-4E57-8FB6-B884FFB463F6}">
      <dgm:prSet phldrT="[Text]"/>
      <dgm:spPr/>
      <dgm:t>
        <a:bodyPr/>
        <a:lstStyle/>
        <a:p>
          <a:r>
            <a:rPr lang="en-CA" dirty="0" err="1"/>
            <a:t>Esaurimento</a:t>
          </a:r>
          <a:endParaRPr lang="en-CA" dirty="0"/>
        </a:p>
      </dgm:t>
    </dgm:pt>
    <dgm:pt modelId="{A93BAA31-D778-4F7B-B590-076EE7470CDE}" type="parTrans" cxnId="{650F4EF6-2E2F-4C70-80ED-C2DB37DB8D3B}">
      <dgm:prSet/>
      <dgm:spPr/>
      <dgm:t>
        <a:bodyPr/>
        <a:lstStyle/>
        <a:p>
          <a:endParaRPr lang="en-CA"/>
        </a:p>
      </dgm:t>
    </dgm:pt>
    <dgm:pt modelId="{F731A1A2-E56D-4393-B59E-89CD64A9149F}" type="sibTrans" cxnId="{650F4EF6-2E2F-4C70-80ED-C2DB37DB8D3B}">
      <dgm:prSet/>
      <dgm:spPr/>
      <dgm:t>
        <a:bodyPr/>
        <a:lstStyle/>
        <a:p>
          <a:endParaRPr lang="en-CA"/>
        </a:p>
      </dgm:t>
    </dgm:pt>
    <dgm:pt modelId="{086BE31B-A350-4E7F-9F1E-AFDADD38B192}">
      <dgm:prSet phldrT="[Text]"/>
      <dgm:spPr/>
      <dgm:t>
        <a:bodyPr/>
        <a:lstStyle/>
        <a:p>
          <a:r>
            <a:rPr lang="en-CA" dirty="0" err="1">
              <a:solidFill>
                <a:schemeClr val="accent2">
                  <a:lumMod val="75000"/>
                </a:schemeClr>
              </a:solidFill>
            </a:rPr>
            <a:t>Inefficacia</a:t>
          </a:r>
          <a:endParaRPr lang="en-CA" dirty="0">
            <a:solidFill>
              <a:schemeClr val="accent2">
                <a:lumMod val="75000"/>
              </a:schemeClr>
            </a:solidFill>
          </a:endParaRPr>
        </a:p>
      </dgm:t>
    </dgm:pt>
    <dgm:pt modelId="{BFD0A60B-E725-4AFB-B20E-B9FBB463FD69}" type="parTrans" cxnId="{17B961C3-0530-47E5-A07F-B4847C338C54}">
      <dgm:prSet/>
      <dgm:spPr/>
      <dgm:t>
        <a:bodyPr/>
        <a:lstStyle/>
        <a:p>
          <a:endParaRPr lang="en-CA"/>
        </a:p>
      </dgm:t>
    </dgm:pt>
    <dgm:pt modelId="{2A841918-F06E-43D6-92C5-E918B2F3DBC6}" type="sibTrans" cxnId="{17B961C3-0530-47E5-A07F-B4847C338C54}">
      <dgm:prSet/>
      <dgm:spPr/>
      <dgm:t>
        <a:bodyPr/>
        <a:lstStyle/>
        <a:p>
          <a:endParaRPr lang="en-CA"/>
        </a:p>
      </dgm:t>
    </dgm:pt>
    <dgm:pt modelId="{CD869500-9E9C-443D-BCDA-1C324948C7E8}">
      <dgm:prSet phldrT="[Text]"/>
      <dgm:spPr/>
      <dgm:t>
        <a:bodyPr/>
        <a:lstStyle/>
        <a:p>
          <a:r>
            <a:rPr lang="en-CA" dirty="0" err="1"/>
            <a:t>Cinismo</a:t>
          </a:r>
          <a:endParaRPr lang="en-CA" dirty="0"/>
        </a:p>
      </dgm:t>
    </dgm:pt>
    <dgm:pt modelId="{C842C480-7E2F-4E2F-A533-CF84AE132F29}" type="parTrans" cxnId="{47315F9C-1086-484E-BB1D-96920C6EDBA0}">
      <dgm:prSet/>
      <dgm:spPr/>
      <dgm:t>
        <a:bodyPr/>
        <a:lstStyle/>
        <a:p>
          <a:endParaRPr lang="en-CA"/>
        </a:p>
      </dgm:t>
    </dgm:pt>
    <dgm:pt modelId="{36BD09F1-427E-409B-9DFD-CBCFA3E71C91}" type="sibTrans" cxnId="{47315F9C-1086-484E-BB1D-96920C6EDBA0}">
      <dgm:prSet/>
      <dgm:spPr/>
      <dgm:t>
        <a:bodyPr/>
        <a:lstStyle/>
        <a:p>
          <a:endParaRPr lang="en-CA"/>
        </a:p>
      </dgm:t>
    </dgm:pt>
    <dgm:pt modelId="{9BEC0F16-C785-45DD-8938-A7EAD2583023}" type="pres">
      <dgm:prSet presAssocID="{6D47E83F-1D68-44DB-BD47-78643D8ABC02}" presName="Name0" presStyleCnt="0">
        <dgm:presLayoutVars>
          <dgm:chMax val="7"/>
          <dgm:dir/>
          <dgm:resizeHandles val="exact"/>
        </dgm:presLayoutVars>
      </dgm:prSet>
      <dgm:spPr/>
    </dgm:pt>
    <dgm:pt modelId="{1AA8D0B6-178E-4D7D-BF51-8ECB93034148}" type="pres">
      <dgm:prSet presAssocID="{6D47E83F-1D68-44DB-BD47-78643D8ABC02}" presName="ellipse1" presStyleLbl="vennNode1" presStyleIdx="0" presStyleCnt="3" custLinFactNeighborX="17514" custLinFactNeighborY="9482">
        <dgm:presLayoutVars>
          <dgm:bulletEnabled val="1"/>
        </dgm:presLayoutVars>
      </dgm:prSet>
      <dgm:spPr/>
    </dgm:pt>
    <dgm:pt modelId="{06FE1B28-A26C-443C-B0D2-4B8BE17F04DA}" type="pres">
      <dgm:prSet presAssocID="{6D47E83F-1D68-44DB-BD47-78643D8ABC02}" presName="ellipse2" presStyleLbl="vennNode1" presStyleIdx="1" presStyleCnt="3" custLinFactNeighborX="-30" custLinFactNeighborY="-7118">
        <dgm:presLayoutVars>
          <dgm:bulletEnabled val="1"/>
        </dgm:presLayoutVars>
      </dgm:prSet>
      <dgm:spPr/>
    </dgm:pt>
    <dgm:pt modelId="{1331DD94-958C-45BC-B8D0-61AF6D8C5666}" type="pres">
      <dgm:prSet presAssocID="{6D47E83F-1D68-44DB-BD47-78643D8ABC02}" presName="ellipse3" presStyleLbl="vennNode1" presStyleIdx="2" presStyleCnt="3" custLinFactNeighborX="-21675" custLinFactNeighborY="9165">
        <dgm:presLayoutVars>
          <dgm:bulletEnabled val="1"/>
        </dgm:presLayoutVars>
      </dgm:prSet>
      <dgm:spPr/>
    </dgm:pt>
  </dgm:ptLst>
  <dgm:cxnLst>
    <dgm:cxn modelId="{2C4DAE07-7812-4C78-B477-004C40F01DA8}" type="presOf" srcId="{CD869500-9E9C-443D-BCDA-1C324948C7E8}" destId="{1331DD94-958C-45BC-B8D0-61AF6D8C5666}" srcOrd="0" destOrd="0" presId="urn:microsoft.com/office/officeart/2005/8/layout/rings+Icon"/>
    <dgm:cxn modelId="{C9B7FC67-1DEE-4344-BF00-D6FBB127DF0F}" type="presOf" srcId="{BFA56770-A038-4E57-8FB6-B884FFB463F6}" destId="{1AA8D0B6-178E-4D7D-BF51-8ECB93034148}" srcOrd="0" destOrd="0" presId="urn:microsoft.com/office/officeart/2005/8/layout/rings+Icon"/>
    <dgm:cxn modelId="{99396D6F-F9A9-490D-AB6B-AD4AA2BA949B}" type="presOf" srcId="{6D47E83F-1D68-44DB-BD47-78643D8ABC02}" destId="{9BEC0F16-C785-45DD-8938-A7EAD2583023}" srcOrd="0" destOrd="0" presId="urn:microsoft.com/office/officeart/2005/8/layout/rings+Icon"/>
    <dgm:cxn modelId="{47315F9C-1086-484E-BB1D-96920C6EDBA0}" srcId="{6D47E83F-1D68-44DB-BD47-78643D8ABC02}" destId="{CD869500-9E9C-443D-BCDA-1C324948C7E8}" srcOrd="2" destOrd="0" parTransId="{C842C480-7E2F-4E2F-A533-CF84AE132F29}" sibTransId="{36BD09F1-427E-409B-9DFD-CBCFA3E71C91}"/>
    <dgm:cxn modelId="{17B961C3-0530-47E5-A07F-B4847C338C54}" srcId="{6D47E83F-1D68-44DB-BD47-78643D8ABC02}" destId="{086BE31B-A350-4E7F-9F1E-AFDADD38B192}" srcOrd="1" destOrd="0" parTransId="{BFD0A60B-E725-4AFB-B20E-B9FBB463FD69}" sibTransId="{2A841918-F06E-43D6-92C5-E918B2F3DBC6}"/>
    <dgm:cxn modelId="{10ADFCE4-7EDC-47D9-9CD6-E3AC17DAD787}" type="presOf" srcId="{086BE31B-A350-4E7F-9F1E-AFDADD38B192}" destId="{06FE1B28-A26C-443C-B0D2-4B8BE17F04DA}" srcOrd="0" destOrd="0" presId="urn:microsoft.com/office/officeart/2005/8/layout/rings+Icon"/>
    <dgm:cxn modelId="{650F4EF6-2E2F-4C70-80ED-C2DB37DB8D3B}" srcId="{6D47E83F-1D68-44DB-BD47-78643D8ABC02}" destId="{BFA56770-A038-4E57-8FB6-B884FFB463F6}" srcOrd="0" destOrd="0" parTransId="{A93BAA31-D778-4F7B-B590-076EE7470CDE}" sibTransId="{F731A1A2-E56D-4393-B59E-89CD64A9149F}"/>
    <dgm:cxn modelId="{5CE1CD10-2CB2-4942-9B24-CEF7A1C1DDD4}" type="presParOf" srcId="{9BEC0F16-C785-45DD-8938-A7EAD2583023}" destId="{1AA8D0B6-178E-4D7D-BF51-8ECB93034148}" srcOrd="0" destOrd="0" presId="urn:microsoft.com/office/officeart/2005/8/layout/rings+Icon"/>
    <dgm:cxn modelId="{FD595C31-7EF3-447C-8C08-67DE8521A5CC}" type="presParOf" srcId="{9BEC0F16-C785-45DD-8938-A7EAD2583023}" destId="{06FE1B28-A26C-443C-B0D2-4B8BE17F04DA}" srcOrd="1" destOrd="0" presId="urn:microsoft.com/office/officeart/2005/8/layout/rings+Icon"/>
    <dgm:cxn modelId="{DF66A558-7FE7-48B1-A58E-AA73D1293072}" type="presParOf" srcId="{9BEC0F16-C785-45DD-8938-A7EAD2583023}" destId="{1331DD94-958C-45BC-B8D0-61AF6D8C566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47E83F-1D68-44DB-BD47-78643D8ABC02}" type="doc">
      <dgm:prSet loTypeId="urn:microsoft.com/office/officeart/2005/8/layout/rings+Icon" loCatId="officeonline" qsTypeId="urn:microsoft.com/office/officeart/2005/8/quickstyle/3d3" qsCatId="3D" csTypeId="urn:microsoft.com/office/officeart/2005/8/colors/colorful4" csCatId="colorful" phldr="1"/>
      <dgm:spPr/>
    </dgm:pt>
    <dgm:pt modelId="{BFA56770-A038-4E57-8FB6-B884FFB463F6}">
      <dgm:prSet phldrT="[Text]"/>
      <dgm:spPr/>
      <dgm:t>
        <a:bodyPr/>
        <a:lstStyle/>
        <a:p>
          <a:r>
            <a:rPr lang="en-CA" dirty="0" err="1">
              <a:solidFill>
                <a:schemeClr val="accent1"/>
              </a:solidFill>
            </a:rPr>
            <a:t>Esaurimento</a:t>
          </a:r>
          <a:endParaRPr lang="en-CA" dirty="0">
            <a:solidFill>
              <a:schemeClr val="accent1"/>
            </a:solidFill>
          </a:endParaRPr>
        </a:p>
      </dgm:t>
    </dgm:pt>
    <dgm:pt modelId="{A93BAA31-D778-4F7B-B590-076EE7470CDE}" type="parTrans" cxnId="{650F4EF6-2E2F-4C70-80ED-C2DB37DB8D3B}">
      <dgm:prSet/>
      <dgm:spPr/>
      <dgm:t>
        <a:bodyPr/>
        <a:lstStyle/>
        <a:p>
          <a:endParaRPr lang="en-CA"/>
        </a:p>
      </dgm:t>
    </dgm:pt>
    <dgm:pt modelId="{F731A1A2-E56D-4393-B59E-89CD64A9149F}" type="sibTrans" cxnId="{650F4EF6-2E2F-4C70-80ED-C2DB37DB8D3B}">
      <dgm:prSet/>
      <dgm:spPr/>
      <dgm:t>
        <a:bodyPr/>
        <a:lstStyle/>
        <a:p>
          <a:endParaRPr lang="en-CA"/>
        </a:p>
      </dgm:t>
    </dgm:pt>
    <dgm:pt modelId="{086BE31B-A350-4E7F-9F1E-AFDADD38B192}">
      <dgm:prSet phldrT="[Text]"/>
      <dgm:spPr/>
      <dgm:t>
        <a:bodyPr/>
        <a:lstStyle/>
        <a:p>
          <a:r>
            <a:rPr lang="en-CA" dirty="0" err="1"/>
            <a:t>Inefficacia</a:t>
          </a:r>
          <a:endParaRPr lang="en-CA" dirty="0"/>
        </a:p>
      </dgm:t>
    </dgm:pt>
    <dgm:pt modelId="{BFD0A60B-E725-4AFB-B20E-B9FBB463FD69}" type="parTrans" cxnId="{17B961C3-0530-47E5-A07F-B4847C338C54}">
      <dgm:prSet/>
      <dgm:spPr/>
      <dgm:t>
        <a:bodyPr/>
        <a:lstStyle/>
        <a:p>
          <a:endParaRPr lang="en-CA"/>
        </a:p>
      </dgm:t>
    </dgm:pt>
    <dgm:pt modelId="{2A841918-F06E-43D6-92C5-E918B2F3DBC6}" type="sibTrans" cxnId="{17B961C3-0530-47E5-A07F-B4847C338C54}">
      <dgm:prSet/>
      <dgm:spPr/>
      <dgm:t>
        <a:bodyPr/>
        <a:lstStyle/>
        <a:p>
          <a:endParaRPr lang="en-CA"/>
        </a:p>
      </dgm:t>
    </dgm:pt>
    <dgm:pt modelId="{CD869500-9E9C-443D-BCDA-1C324948C7E8}">
      <dgm:prSet phldrT="[Text]"/>
      <dgm:spPr/>
      <dgm:t>
        <a:bodyPr/>
        <a:lstStyle/>
        <a:p>
          <a:r>
            <a:rPr lang="en-CA" dirty="0" err="1"/>
            <a:t>Cinismo</a:t>
          </a:r>
          <a:endParaRPr lang="en-CA" dirty="0"/>
        </a:p>
      </dgm:t>
    </dgm:pt>
    <dgm:pt modelId="{C842C480-7E2F-4E2F-A533-CF84AE132F29}" type="parTrans" cxnId="{47315F9C-1086-484E-BB1D-96920C6EDBA0}">
      <dgm:prSet/>
      <dgm:spPr/>
      <dgm:t>
        <a:bodyPr/>
        <a:lstStyle/>
        <a:p>
          <a:endParaRPr lang="en-CA"/>
        </a:p>
      </dgm:t>
    </dgm:pt>
    <dgm:pt modelId="{36BD09F1-427E-409B-9DFD-CBCFA3E71C91}" type="sibTrans" cxnId="{47315F9C-1086-484E-BB1D-96920C6EDBA0}">
      <dgm:prSet/>
      <dgm:spPr/>
      <dgm:t>
        <a:bodyPr/>
        <a:lstStyle/>
        <a:p>
          <a:endParaRPr lang="en-CA"/>
        </a:p>
      </dgm:t>
    </dgm:pt>
    <dgm:pt modelId="{9BEC0F16-C785-45DD-8938-A7EAD2583023}" type="pres">
      <dgm:prSet presAssocID="{6D47E83F-1D68-44DB-BD47-78643D8ABC02}" presName="Name0" presStyleCnt="0">
        <dgm:presLayoutVars>
          <dgm:chMax val="7"/>
          <dgm:dir/>
          <dgm:resizeHandles val="exact"/>
        </dgm:presLayoutVars>
      </dgm:prSet>
      <dgm:spPr/>
    </dgm:pt>
    <dgm:pt modelId="{1AA8D0B6-178E-4D7D-BF51-8ECB93034148}" type="pres">
      <dgm:prSet presAssocID="{6D47E83F-1D68-44DB-BD47-78643D8ABC02}" presName="ellipse1" presStyleLbl="vennNode1" presStyleIdx="0" presStyleCnt="3" custLinFactNeighborX="17514" custLinFactNeighborY="9482">
        <dgm:presLayoutVars>
          <dgm:bulletEnabled val="1"/>
        </dgm:presLayoutVars>
      </dgm:prSet>
      <dgm:spPr/>
    </dgm:pt>
    <dgm:pt modelId="{06FE1B28-A26C-443C-B0D2-4B8BE17F04DA}" type="pres">
      <dgm:prSet presAssocID="{6D47E83F-1D68-44DB-BD47-78643D8ABC02}" presName="ellipse2" presStyleLbl="vennNode1" presStyleIdx="1" presStyleCnt="3" custLinFactNeighborX="-30" custLinFactNeighborY="-7118">
        <dgm:presLayoutVars>
          <dgm:bulletEnabled val="1"/>
        </dgm:presLayoutVars>
      </dgm:prSet>
      <dgm:spPr/>
    </dgm:pt>
    <dgm:pt modelId="{1331DD94-958C-45BC-B8D0-61AF6D8C5666}" type="pres">
      <dgm:prSet presAssocID="{6D47E83F-1D68-44DB-BD47-78643D8ABC02}" presName="ellipse3" presStyleLbl="vennNode1" presStyleIdx="2" presStyleCnt="3" custLinFactNeighborX="-19107" custLinFactNeighborY="9482">
        <dgm:presLayoutVars>
          <dgm:bulletEnabled val="1"/>
        </dgm:presLayoutVars>
      </dgm:prSet>
      <dgm:spPr/>
    </dgm:pt>
  </dgm:ptLst>
  <dgm:cxnLst>
    <dgm:cxn modelId="{2C4DAE07-7812-4C78-B477-004C40F01DA8}" type="presOf" srcId="{CD869500-9E9C-443D-BCDA-1C324948C7E8}" destId="{1331DD94-958C-45BC-B8D0-61AF6D8C5666}" srcOrd="0" destOrd="0" presId="urn:microsoft.com/office/officeart/2005/8/layout/rings+Icon"/>
    <dgm:cxn modelId="{C9B7FC67-1DEE-4344-BF00-D6FBB127DF0F}" type="presOf" srcId="{BFA56770-A038-4E57-8FB6-B884FFB463F6}" destId="{1AA8D0B6-178E-4D7D-BF51-8ECB93034148}" srcOrd="0" destOrd="0" presId="urn:microsoft.com/office/officeart/2005/8/layout/rings+Icon"/>
    <dgm:cxn modelId="{99396D6F-F9A9-490D-AB6B-AD4AA2BA949B}" type="presOf" srcId="{6D47E83F-1D68-44DB-BD47-78643D8ABC02}" destId="{9BEC0F16-C785-45DD-8938-A7EAD2583023}" srcOrd="0" destOrd="0" presId="urn:microsoft.com/office/officeart/2005/8/layout/rings+Icon"/>
    <dgm:cxn modelId="{47315F9C-1086-484E-BB1D-96920C6EDBA0}" srcId="{6D47E83F-1D68-44DB-BD47-78643D8ABC02}" destId="{CD869500-9E9C-443D-BCDA-1C324948C7E8}" srcOrd="2" destOrd="0" parTransId="{C842C480-7E2F-4E2F-A533-CF84AE132F29}" sibTransId="{36BD09F1-427E-409B-9DFD-CBCFA3E71C91}"/>
    <dgm:cxn modelId="{17B961C3-0530-47E5-A07F-B4847C338C54}" srcId="{6D47E83F-1D68-44DB-BD47-78643D8ABC02}" destId="{086BE31B-A350-4E7F-9F1E-AFDADD38B192}" srcOrd="1" destOrd="0" parTransId="{BFD0A60B-E725-4AFB-B20E-B9FBB463FD69}" sibTransId="{2A841918-F06E-43D6-92C5-E918B2F3DBC6}"/>
    <dgm:cxn modelId="{10ADFCE4-7EDC-47D9-9CD6-E3AC17DAD787}" type="presOf" srcId="{086BE31B-A350-4E7F-9F1E-AFDADD38B192}" destId="{06FE1B28-A26C-443C-B0D2-4B8BE17F04DA}" srcOrd="0" destOrd="0" presId="urn:microsoft.com/office/officeart/2005/8/layout/rings+Icon"/>
    <dgm:cxn modelId="{650F4EF6-2E2F-4C70-80ED-C2DB37DB8D3B}" srcId="{6D47E83F-1D68-44DB-BD47-78643D8ABC02}" destId="{BFA56770-A038-4E57-8FB6-B884FFB463F6}" srcOrd="0" destOrd="0" parTransId="{A93BAA31-D778-4F7B-B590-076EE7470CDE}" sibTransId="{F731A1A2-E56D-4393-B59E-89CD64A9149F}"/>
    <dgm:cxn modelId="{5CE1CD10-2CB2-4942-9B24-CEF7A1C1DDD4}" type="presParOf" srcId="{9BEC0F16-C785-45DD-8938-A7EAD2583023}" destId="{1AA8D0B6-178E-4D7D-BF51-8ECB93034148}" srcOrd="0" destOrd="0" presId="urn:microsoft.com/office/officeart/2005/8/layout/rings+Icon"/>
    <dgm:cxn modelId="{FD595C31-7EF3-447C-8C08-67DE8521A5CC}" type="presParOf" srcId="{9BEC0F16-C785-45DD-8938-A7EAD2583023}" destId="{06FE1B28-A26C-443C-B0D2-4B8BE17F04DA}" srcOrd="1" destOrd="0" presId="urn:microsoft.com/office/officeart/2005/8/layout/rings+Icon"/>
    <dgm:cxn modelId="{DF66A558-7FE7-48B1-A58E-AA73D1293072}" type="presParOf" srcId="{9BEC0F16-C785-45DD-8938-A7EAD2583023}" destId="{1331DD94-958C-45BC-B8D0-61AF6D8C566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47E83F-1D68-44DB-BD47-78643D8ABC02}" type="doc">
      <dgm:prSet loTypeId="urn:microsoft.com/office/officeart/2005/8/layout/rings+Icon" loCatId="officeonline" qsTypeId="urn:microsoft.com/office/officeart/2005/8/quickstyle/3d3" qsCatId="3D" csTypeId="urn:microsoft.com/office/officeart/2005/8/colors/colorful4" csCatId="colorful" phldr="1"/>
      <dgm:spPr/>
    </dgm:pt>
    <dgm:pt modelId="{BFA56770-A038-4E57-8FB6-B884FFB463F6}">
      <dgm:prSet phldrT="[Text]"/>
      <dgm:spPr/>
      <dgm:t>
        <a:bodyPr/>
        <a:lstStyle/>
        <a:p>
          <a:r>
            <a:rPr lang="en-CA" dirty="0" err="1"/>
            <a:t>Esaurimento</a:t>
          </a:r>
          <a:endParaRPr lang="en-CA" dirty="0"/>
        </a:p>
      </dgm:t>
    </dgm:pt>
    <dgm:pt modelId="{A93BAA31-D778-4F7B-B590-076EE7470CDE}" type="parTrans" cxnId="{650F4EF6-2E2F-4C70-80ED-C2DB37DB8D3B}">
      <dgm:prSet/>
      <dgm:spPr/>
      <dgm:t>
        <a:bodyPr/>
        <a:lstStyle/>
        <a:p>
          <a:endParaRPr lang="en-CA"/>
        </a:p>
      </dgm:t>
    </dgm:pt>
    <dgm:pt modelId="{F731A1A2-E56D-4393-B59E-89CD64A9149F}" type="sibTrans" cxnId="{650F4EF6-2E2F-4C70-80ED-C2DB37DB8D3B}">
      <dgm:prSet/>
      <dgm:spPr/>
      <dgm:t>
        <a:bodyPr/>
        <a:lstStyle/>
        <a:p>
          <a:endParaRPr lang="en-CA"/>
        </a:p>
      </dgm:t>
    </dgm:pt>
    <dgm:pt modelId="{086BE31B-A350-4E7F-9F1E-AFDADD38B192}">
      <dgm:prSet phldrT="[Text]"/>
      <dgm:spPr/>
      <dgm:t>
        <a:bodyPr/>
        <a:lstStyle/>
        <a:p>
          <a:r>
            <a:rPr lang="en-CA" dirty="0" err="1"/>
            <a:t>Inefficacia</a:t>
          </a:r>
          <a:endParaRPr lang="en-CA" dirty="0"/>
        </a:p>
      </dgm:t>
    </dgm:pt>
    <dgm:pt modelId="{BFD0A60B-E725-4AFB-B20E-B9FBB463FD69}" type="parTrans" cxnId="{17B961C3-0530-47E5-A07F-B4847C338C54}">
      <dgm:prSet/>
      <dgm:spPr/>
      <dgm:t>
        <a:bodyPr/>
        <a:lstStyle/>
        <a:p>
          <a:endParaRPr lang="en-CA"/>
        </a:p>
      </dgm:t>
    </dgm:pt>
    <dgm:pt modelId="{2A841918-F06E-43D6-92C5-E918B2F3DBC6}" type="sibTrans" cxnId="{17B961C3-0530-47E5-A07F-B4847C338C54}">
      <dgm:prSet/>
      <dgm:spPr/>
      <dgm:t>
        <a:bodyPr/>
        <a:lstStyle/>
        <a:p>
          <a:endParaRPr lang="en-CA"/>
        </a:p>
      </dgm:t>
    </dgm:pt>
    <dgm:pt modelId="{CD869500-9E9C-443D-BCDA-1C324948C7E8}">
      <dgm:prSet phldrT="[Text]"/>
      <dgm:spPr/>
      <dgm:t>
        <a:bodyPr/>
        <a:lstStyle/>
        <a:p>
          <a:r>
            <a:rPr lang="en-CA" dirty="0" err="1">
              <a:solidFill>
                <a:schemeClr val="accent1"/>
              </a:solidFill>
            </a:rPr>
            <a:t>Cinismo</a:t>
          </a:r>
          <a:endParaRPr lang="en-CA" dirty="0">
            <a:solidFill>
              <a:schemeClr val="accent1"/>
            </a:solidFill>
          </a:endParaRPr>
        </a:p>
      </dgm:t>
    </dgm:pt>
    <dgm:pt modelId="{C842C480-7E2F-4E2F-A533-CF84AE132F29}" type="parTrans" cxnId="{47315F9C-1086-484E-BB1D-96920C6EDBA0}">
      <dgm:prSet/>
      <dgm:spPr/>
      <dgm:t>
        <a:bodyPr/>
        <a:lstStyle/>
        <a:p>
          <a:endParaRPr lang="en-CA"/>
        </a:p>
      </dgm:t>
    </dgm:pt>
    <dgm:pt modelId="{36BD09F1-427E-409B-9DFD-CBCFA3E71C91}" type="sibTrans" cxnId="{47315F9C-1086-484E-BB1D-96920C6EDBA0}">
      <dgm:prSet/>
      <dgm:spPr/>
      <dgm:t>
        <a:bodyPr/>
        <a:lstStyle/>
        <a:p>
          <a:endParaRPr lang="en-CA"/>
        </a:p>
      </dgm:t>
    </dgm:pt>
    <dgm:pt modelId="{9BEC0F16-C785-45DD-8938-A7EAD2583023}" type="pres">
      <dgm:prSet presAssocID="{6D47E83F-1D68-44DB-BD47-78643D8ABC02}" presName="Name0" presStyleCnt="0">
        <dgm:presLayoutVars>
          <dgm:chMax val="7"/>
          <dgm:dir/>
          <dgm:resizeHandles val="exact"/>
        </dgm:presLayoutVars>
      </dgm:prSet>
      <dgm:spPr/>
    </dgm:pt>
    <dgm:pt modelId="{1AA8D0B6-178E-4D7D-BF51-8ECB93034148}" type="pres">
      <dgm:prSet presAssocID="{6D47E83F-1D68-44DB-BD47-78643D8ABC02}" presName="ellipse1" presStyleLbl="vennNode1" presStyleIdx="0" presStyleCnt="3" custLinFactNeighborX="17514" custLinFactNeighborY="9482">
        <dgm:presLayoutVars>
          <dgm:bulletEnabled val="1"/>
        </dgm:presLayoutVars>
      </dgm:prSet>
      <dgm:spPr/>
    </dgm:pt>
    <dgm:pt modelId="{06FE1B28-A26C-443C-B0D2-4B8BE17F04DA}" type="pres">
      <dgm:prSet presAssocID="{6D47E83F-1D68-44DB-BD47-78643D8ABC02}" presName="ellipse2" presStyleLbl="vennNode1" presStyleIdx="1" presStyleCnt="3" custLinFactNeighborX="-30" custLinFactNeighborY="-7118">
        <dgm:presLayoutVars>
          <dgm:bulletEnabled val="1"/>
        </dgm:presLayoutVars>
      </dgm:prSet>
      <dgm:spPr/>
    </dgm:pt>
    <dgm:pt modelId="{1331DD94-958C-45BC-B8D0-61AF6D8C5666}" type="pres">
      <dgm:prSet presAssocID="{6D47E83F-1D68-44DB-BD47-78643D8ABC02}" presName="ellipse3" presStyleLbl="vennNode1" presStyleIdx="2" presStyleCnt="3" custLinFactNeighborX="-19107" custLinFactNeighborY="9482">
        <dgm:presLayoutVars>
          <dgm:bulletEnabled val="1"/>
        </dgm:presLayoutVars>
      </dgm:prSet>
      <dgm:spPr/>
    </dgm:pt>
  </dgm:ptLst>
  <dgm:cxnLst>
    <dgm:cxn modelId="{2C4DAE07-7812-4C78-B477-004C40F01DA8}" type="presOf" srcId="{CD869500-9E9C-443D-BCDA-1C324948C7E8}" destId="{1331DD94-958C-45BC-B8D0-61AF6D8C5666}" srcOrd="0" destOrd="0" presId="urn:microsoft.com/office/officeart/2005/8/layout/rings+Icon"/>
    <dgm:cxn modelId="{C9B7FC67-1DEE-4344-BF00-D6FBB127DF0F}" type="presOf" srcId="{BFA56770-A038-4E57-8FB6-B884FFB463F6}" destId="{1AA8D0B6-178E-4D7D-BF51-8ECB93034148}" srcOrd="0" destOrd="0" presId="urn:microsoft.com/office/officeart/2005/8/layout/rings+Icon"/>
    <dgm:cxn modelId="{99396D6F-F9A9-490D-AB6B-AD4AA2BA949B}" type="presOf" srcId="{6D47E83F-1D68-44DB-BD47-78643D8ABC02}" destId="{9BEC0F16-C785-45DD-8938-A7EAD2583023}" srcOrd="0" destOrd="0" presId="urn:microsoft.com/office/officeart/2005/8/layout/rings+Icon"/>
    <dgm:cxn modelId="{47315F9C-1086-484E-BB1D-96920C6EDBA0}" srcId="{6D47E83F-1D68-44DB-BD47-78643D8ABC02}" destId="{CD869500-9E9C-443D-BCDA-1C324948C7E8}" srcOrd="2" destOrd="0" parTransId="{C842C480-7E2F-4E2F-A533-CF84AE132F29}" sibTransId="{36BD09F1-427E-409B-9DFD-CBCFA3E71C91}"/>
    <dgm:cxn modelId="{17B961C3-0530-47E5-A07F-B4847C338C54}" srcId="{6D47E83F-1D68-44DB-BD47-78643D8ABC02}" destId="{086BE31B-A350-4E7F-9F1E-AFDADD38B192}" srcOrd="1" destOrd="0" parTransId="{BFD0A60B-E725-4AFB-B20E-B9FBB463FD69}" sibTransId="{2A841918-F06E-43D6-92C5-E918B2F3DBC6}"/>
    <dgm:cxn modelId="{10ADFCE4-7EDC-47D9-9CD6-E3AC17DAD787}" type="presOf" srcId="{086BE31B-A350-4E7F-9F1E-AFDADD38B192}" destId="{06FE1B28-A26C-443C-B0D2-4B8BE17F04DA}" srcOrd="0" destOrd="0" presId="urn:microsoft.com/office/officeart/2005/8/layout/rings+Icon"/>
    <dgm:cxn modelId="{650F4EF6-2E2F-4C70-80ED-C2DB37DB8D3B}" srcId="{6D47E83F-1D68-44DB-BD47-78643D8ABC02}" destId="{BFA56770-A038-4E57-8FB6-B884FFB463F6}" srcOrd="0" destOrd="0" parTransId="{A93BAA31-D778-4F7B-B590-076EE7470CDE}" sibTransId="{F731A1A2-E56D-4393-B59E-89CD64A9149F}"/>
    <dgm:cxn modelId="{5CE1CD10-2CB2-4942-9B24-CEF7A1C1DDD4}" type="presParOf" srcId="{9BEC0F16-C785-45DD-8938-A7EAD2583023}" destId="{1AA8D0B6-178E-4D7D-BF51-8ECB93034148}" srcOrd="0" destOrd="0" presId="urn:microsoft.com/office/officeart/2005/8/layout/rings+Icon"/>
    <dgm:cxn modelId="{FD595C31-7EF3-447C-8C08-67DE8521A5CC}" type="presParOf" srcId="{9BEC0F16-C785-45DD-8938-A7EAD2583023}" destId="{06FE1B28-A26C-443C-B0D2-4B8BE17F04DA}" srcOrd="1" destOrd="0" presId="urn:microsoft.com/office/officeart/2005/8/layout/rings+Icon"/>
    <dgm:cxn modelId="{DF66A558-7FE7-48B1-A58E-AA73D1293072}" type="presParOf" srcId="{9BEC0F16-C785-45DD-8938-A7EAD2583023}" destId="{1331DD94-958C-45BC-B8D0-61AF6D8C566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47E83F-1D68-44DB-BD47-78643D8ABC02}" type="doc">
      <dgm:prSet loTypeId="urn:microsoft.com/office/officeart/2005/8/layout/rings+Icon" loCatId="officeonline" qsTypeId="urn:microsoft.com/office/officeart/2005/8/quickstyle/3d3" qsCatId="3D" csTypeId="urn:microsoft.com/office/officeart/2005/8/colors/colorful4" csCatId="colorful" phldr="1"/>
      <dgm:spPr/>
    </dgm:pt>
    <dgm:pt modelId="{BFA56770-A038-4E57-8FB6-B884FFB463F6}">
      <dgm:prSet phldrT="[Text]"/>
      <dgm:spPr/>
      <dgm:t>
        <a:bodyPr/>
        <a:lstStyle/>
        <a:p>
          <a:r>
            <a:rPr lang="en-CA" dirty="0" err="1">
              <a:solidFill>
                <a:schemeClr val="accent1"/>
              </a:solidFill>
            </a:rPr>
            <a:t>Esaurimento</a:t>
          </a:r>
          <a:endParaRPr lang="en-CA" dirty="0">
            <a:solidFill>
              <a:schemeClr val="accent1"/>
            </a:solidFill>
          </a:endParaRPr>
        </a:p>
      </dgm:t>
    </dgm:pt>
    <dgm:pt modelId="{A93BAA31-D778-4F7B-B590-076EE7470CDE}" type="parTrans" cxnId="{650F4EF6-2E2F-4C70-80ED-C2DB37DB8D3B}">
      <dgm:prSet/>
      <dgm:spPr/>
      <dgm:t>
        <a:bodyPr/>
        <a:lstStyle/>
        <a:p>
          <a:endParaRPr lang="en-CA"/>
        </a:p>
      </dgm:t>
    </dgm:pt>
    <dgm:pt modelId="{F731A1A2-E56D-4393-B59E-89CD64A9149F}" type="sibTrans" cxnId="{650F4EF6-2E2F-4C70-80ED-C2DB37DB8D3B}">
      <dgm:prSet/>
      <dgm:spPr/>
      <dgm:t>
        <a:bodyPr/>
        <a:lstStyle/>
        <a:p>
          <a:endParaRPr lang="en-CA"/>
        </a:p>
      </dgm:t>
    </dgm:pt>
    <dgm:pt modelId="{086BE31B-A350-4E7F-9F1E-AFDADD38B192}">
      <dgm:prSet phldrT="[Text]"/>
      <dgm:spPr/>
      <dgm:t>
        <a:bodyPr/>
        <a:lstStyle/>
        <a:p>
          <a:r>
            <a:rPr lang="en-CA" dirty="0" err="1">
              <a:solidFill>
                <a:schemeClr val="accent1"/>
              </a:solidFill>
            </a:rPr>
            <a:t>Inefficacia</a:t>
          </a:r>
          <a:endParaRPr lang="en-CA" dirty="0">
            <a:solidFill>
              <a:schemeClr val="accent1"/>
            </a:solidFill>
          </a:endParaRPr>
        </a:p>
      </dgm:t>
    </dgm:pt>
    <dgm:pt modelId="{BFD0A60B-E725-4AFB-B20E-B9FBB463FD69}" type="parTrans" cxnId="{17B961C3-0530-47E5-A07F-B4847C338C54}">
      <dgm:prSet/>
      <dgm:spPr/>
      <dgm:t>
        <a:bodyPr/>
        <a:lstStyle/>
        <a:p>
          <a:endParaRPr lang="en-CA"/>
        </a:p>
      </dgm:t>
    </dgm:pt>
    <dgm:pt modelId="{2A841918-F06E-43D6-92C5-E918B2F3DBC6}" type="sibTrans" cxnId="{17B961C3-0530-47E5-A07F-B4847C338C54}">
      <dgm:prSet/>
      <dgm:spPr/>
      <dgm:t>
        <a:bodyPr/>
        <a:lstStyle/>
        <a:p>
          <a:endParaRPr lang="en-CA"/>
        </a:p>
      </dgm:t>
    </dgm:pt>
    <dgm:pt modelId="{CD869500-9E9C-443D-BCDA-1C324948C7E8}">
      <dgm:prSet phldrT="[Text]"/>
      <dgm:spPr/>
      <dgm:t>
        <a:bodyPr/>
        <a:lstStyle/>
        <a:p>
          <a:r>
            <a:rPr lang="en-CA" dirty="0" err="1">
              <a:solidFill>
                <a:schemeClr val="accent1"/>
              </a:solidFill>
            </a:rPr>
            <a:t>Cinismo</a:t>
          </a:r>
          <a:endParaRPr lang="en-CA" dirty="0">
            <a:solidFill>
              <a:schemeClr val="accent1"/>
            </a:solidFill>
          </a:endParaRPr>
        </a:p>
      </dgm:t>
    </dgm:pt>
    <dgm:pt modelId="{C842C480-7E2F-4E2F-A533-CF84AE132F29}" type="parTrans" cxnId="{47315F9C-1086-484E-BB1D-96920C6EDBA0}">
      <dgm:prSet/>
      <dgm:spPr/>
      <dgm:t>
        <a:bodyPr/>
        <a:lstStyle/>
        <a:p>
          <a:endParaRPr lang="en-CA"/>
        </a:p>
      </dgm:t>
    </dgm:pt>
    <dgm:pt modelId="{36BD09F1-427E-409B-9DFD-CBCFA3E71C91}" type="sibTrans" cxnId="{47315F9C-1086-484E-BB1D-96920C6EDBA0}">
      <dgm:prSet/>
      <dgm:spPr/>
      <dgm:t>
        <a:bodyPr/>
        <a:lstStyle/>
        <a:p>
          <a:endParaRPr lang="en-CA"/>
        </a:p>
      </dgm:t>
    </dgm:pt>
    <dgm:pt modelId="{9BEC0F16-C785-45DD-8938-A7EAD2583023}" type="pres">
      <dgm:prSet presAssocID="{6D47E83F-1D68-44DB-BD47-78643D8ABC02}" presName="Name0" presStyleCnt="0">
        <dgm:presLayoutVars>
          <dgm:chMax val="7"/>
          <dgm:dir/>
          <dgm:resizeHandles val="exact"/>
        </dgm:presLayoutVars>
      </dgm:prSet>
      <dgm:spPr/>
    </dgm:pt>
    <dgm:pt modelId="{1AA8D0B6-178E-4D7D-BF51-8ECB93034148}" type="pres">
      <dgm:prSet presAssocID="{6D47E83F-1D68-44DB-BD47-78643D8ABC02}" presName="ellipse1" presStyleLbl="vennNode1" presStyleIdx="0" presStyleCnt="3" custLinFactNeighborX="17514" custLinFactNeighborY="9482">
        <dgm:presLayoutVars>
          <dgm:bulletEnabled val="1"/>
        </dgm:presLayoutVars>
      </dgm:prSet>
      <dgm:spPr/>
    </dgm:pt>
    <dgm:pt modelId="{06FE1B28-A26C-443C-B0D2-4B8BE17F04DA}" type="pres">
      <dgm:prSet presAssocID="{6D47E83F-1D68-44DB-BD47-78643D8ABC02}" presName="ellipse2" presStyleLbl="vennNode1" presStyleIdx="1" presStyleCnt="3" custLinFactNeighborX="-30" custLinFactNeighborY="-7118">
        <dgm:presLayoutVars>
          <dgm:bulletEnabled val="1"/>
        </dgm:presLayoutVars>
      </dgm:prSet>
      <dgm:spPr/>
    </dgm:pt>
    <dgm:pt modelId="{1331DD94-958C-45BC-B8D0-61AF6D8C5666}" type="pres">
      <dgm:prSet presAssocID="{6D47E83F-1D68-44DB-BD47-78643D8ABC02}" presName="ellipse3" presStyleLbl="vennNode1" presStyleIdx="2" presStyleCnt="3" custLinFactNeighborX="-19107" custLinFactNeighborY="9482">
        <dgm:presLayoutVars>
          <dgm:bulletEnabled val="1"/>
        </dgm:presLayoutVars>
      </dgm:prSet>
      <dgm:spPr/>
    </dgm:pt>
  </dgm:ptLst>
  <dgm:cxnLst>
    <dgm:cxn modelId="{2C4DAE07-7812-4C78-B477-004C40F01DA8}" type="presOf" srcId="{CD869500-9E9C-443D-BCDA-1C324948C7E8}" destId="{1331DD94-958C-45BC-B8D0-61AF6D8C5666}" srcOrd="0" destOrd="0" presId="urn:microsoft.com/office/officeart/2005/8/layout/rings+Icon"/>
    <dgm:cxn modelId="{C9B7FC67-1DEE-4344-BF00-D6FBB127DF0F}" type="presOf" srcId="{BFA56770-A038-4E57-8FB6-B884FFB463F6}" destId="{1AA8D0B6-178E-4D7D-BF51-8ECB93034148}" srcOrd="0" destOrd="0" presId="urn:microsoft.com/office/officeart/2005/8/layout/rings+Icon"/>
    <dgm:cxn modelId="{99396D6F-F9A9-490D-AB6B-AD4AA2BA949B}" type="presOf" srcId="{6D47E83F-1D68-44DB-BD47-78643D8ABC02}" destId="{9BEC0F16-C785-45DD-8938-A7EAD2583023}" srcOrd="0" destOrd="0" presId="urn:microsoft.com/office/officeart/2005/8/layout/rings+Icon"/>
    <dgm:cxn modelId="{47315F9C-1086-484E-BB1D-96920C6EDBA0}" srcId="{6D47E83F-1D68-44DB-BD47-78643D8ABC02}" destId="{CD869500-9E9C-443D-BCDA-1C324948C7E8}" srcOrd="2" destOrd="0" parTransId="{C842C480-7E2F-4E2F-A533-CF84AE132F29}" sibTransId="{36BD09F1-427E-409B-9DFD-CBCFA3E71C91}"/>
    <dgm:cxn modelId="{17B961C3-0530-47E5-A07F-B4847C338C54}" srcId="{6D47E83F-1D68-44DB-BD47-78643D8ABC02}" destId="{086BE31B-A350-4E7F-9F1E-AFDADD38B192}" srcOrd="1" destOrd="0" parTransId="{BFD0A60B-E725-4AFB-B20E-B9FBB463FD69}" sibTransId="{2A841918-F06E-43D6-92C5-E918B2F3DBC6}"/>
    <dgm:cxn modelId="{10ADFCE4-7EDC-47D9-9CD6-E3AC17DAD787}" type="presOf" srcId="{086BE31B-A350-4E7F-9F1E-AFDADD38B192}" destId="{06FE1B28-A26C-443C-B0D2-4B8BE17F04DA}" srcOrd="0" destOrd="0" presId="urn:microsoft.com/office/officeart/2005/8/layout/rings+Icon"/>
    <dgm:cxn modelId="{650F4EF6-2E2F-4C70-80ED-C2DB37DB8D3B}" srcId="{6D47E83F-1D68-44DB-BD47-78643D8ABC02}" destId="{BFA56770-A038-4E57-8FB6-B884FFB463F6}" srcOrd="0" destOrd="0" parTransId="{A93BAA31-D778-4F7B-B590-076EE7470CDE}" sibTransId="{F731A1A2-E56D-4393-B59E-89CD64A9149F}"/>
    <dgm:cxn modelId="{5CE1CD10-2CB2-4942-9B24-CEF7A1C1DDD4}" type="presParOf" srcId="{9BEC0F16-C785-45DD-8938-A7EAD2583023}" destId="{1AA8D0B6-178E-4D7D-BF51-8ECB93034148}" srcOrd="0" destOrd="0" presId="urn:microsoft.com/office/officeart/2005/8/layout/rings+Icon"/>
    <dgm:cxn modelId="{FD595C31-7EF3-447C-8C08-67DE8521A5CC}" type="presParOf" srcId="{9BEC0F16-C785-45DD-8938-A7EAD2583023}" destId="{06FE1B28-A26C-443C-B0D2-4B8BE17F04DA}" srcOrd="1" destOrd="0" presId="urn:microsoft.com/office/officeart/2005/8/layout/rings+Icon"/>
    <dgm:cxn modelId="{DF66A558-7FE7-48B1-A58E-AA73D1293072}" type="presParOf" srcId="{9BEC0F16-C785-45DD-8938-A7EAD2583023}" destId="{1331DD94-958C-45BC-B8D0-61AF6D8C566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C04C0A-C071-4597-A73E-81321891B78D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86E066C1-E698-4B48-886A-60C21CE35489}">
      <dgm:prSet phldrT="[Text]"/>
      <dgm:spPr/>
      <dgm:t>
        <a:bodyPr/>
        <a:lstStyle/>
        <a:p>
          <a:r>
            <a:rPr lang="en-CA" dirty="0" err="1"/>
            <a:t>Politica</a:t>
          </a:r>
          <a:endParaRPr lang="en-CA" dirty="0"/>
        </a:p>
      </dgm:t>
    </dgm:pt>
    <dgm:pt modelId="{E057CE80-0F75-492C-8BAF-7D575B3EA501}" type="parTrans" cxnId="{C2A24737-2040-4430-93BC-C7ED504E133A}">
      <dgm:prSet/>
      <dgm:spPr/>
      <dgm:t>
        <a:bodyPr/>
        <a:lstStyle/>
        <a:p>
          <a:endParaRPr lang="en-CA"/>
        </a:p>
      </dgm:t>
    </dgm:pt>
    <dgm:pt modelId="{C57EE941-B601-496F-80E7-CBFEB7313429}" type="sibTrans" cxnId="{C2A24737-2040-4430-93BC-C7ED504E133A}">
      <dgm:prSet/>
      <dgm:spPr/>
      <dgm:t>
        <a:bodyPr/>
        <a:lstStyle/>
        <a:p>
          <a:endParaRPr lang="en-CA"/>
        </a:p>
      </dgm:t>
    </dgm:pt>
    <dgm:pt modelId="{0F590237-3D91-476D-B7D0-59935736C247}">
      <dgm:prSet phldrT="[Text]"/>
      <dgm:spPr/>
      <dgm:t>
        <a:bodyPr/>
        <a:lstStyle/>
        <a:p>
          <a:r>
            <a:rPr lang="en-CA" dirty="0"/>
            <a:t>Team</a:t>
          </a:r>
        </a:p>
      </dgm:t>
    </dgm:pt>
    <dgm:pt modelId="{CE06F448-B2DA-46E2-9596-26C97D508E65}" type="parTrans" cxnId="{50BD9631-A573-439D-9B0F-CA930BE3D46F}">
      <dgm:prSet/>
      <dgm:spPr/>
      <dgm:t>
        <a:bodyPr/>
        <a:lstStyle/>
        <a:p>
          <a:endParaRPr lang="en-CA"/>
        </a:p>
      </dgm:t>
    </dgm:pt>
    <dgm:pt modelId="{79F6F076-14CD-49EB-ACD5-40FBE420250C}" type="sibTrans" cxnId="{50BD9631-A573-439D-9B0F-CA930BE3D46F}">
      <dgm:prSet/>
      <dgm:spPr/>
      <dgm:t>
        <a:bodyPr/>
        <a:lstStyle/>
        <a:p>
          <a:endParaRPr lang="en-CA"/>
        </a:p>
      </dgm:t>
    </dgm:pt>
    <dgm:pt modelId="{C17E857F-BED4-4C7C-BDDE-3743D237F33D}">
      <dgm:prSet phldrT="[Text]"/>
      <dgm:spPr/>
      <dgm:t>
        <a:bodyPr/>
        <a:lstStyle/>
        <a:p>
          <a:r>
            <a:rPr lang="en-CA" dirty="0"/>
            <a:t>Persona</a:t>
          </a:r>
        </a:p>
      </dgm:t>
    </dgm:pt>
    <dgm:pt modelId="{4F2E9D2B-430D-4BCB-8A03-59AD031282F3}" type="parTrans" cxnId="{00811A47-FA3A-4374-91E3-3CF7FB38AAAE}">
      <dgm:prSet/>
      <dgm:spPr/>
      <dgm:t>
        <a:bodyPr/>
        <a:lstStyle/>
        <a:p>
          <a:endParaRPr lang="en-CA"/>
        </a:p>
      </dgm:t>
    </dgm:pt>
    <dgm:pt modelId="{EB50A47E-C7E5-4D3D-B3A9-25D11D3DB28E}" type="sibTrans" cxnId="{00811A47-FA3A-4374-91E3-3CF7FB38AAAE}">
      <dgm:prSet/>
      <dgm:spPr/>
      <dgm:t>
        <a:bodyPr/>
        <a:lstStyle/>
        <a:p>
          <a:endParaRPr lang="en-CA"/>
        </a:p>
      </dgm:t>
    </dgm:pt>
    <dgm:pt modelId="{45A151C8-1434-4F24-9015-886D324DC73A}" type="pres">
      <dgm:prSet presAssocID="{E4C04C0A-C071-4597-A73E-81321891B78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F6C2AE-6B52-49BE-98CD-2A349165B8AF}" type="pres">
      <dgm:prSet presAssocID="{86E066C1-E698-4B48-886A-60C21CE35489}" presName="gear1" presStyleLbl="node1" presStyleIdx="0" presStyleCnt="3">
        <dgm:presLayoutVars>
          <dgm:chMax val="1"/>
          <dgm:bulletEnabled val="1"/>
        </dgm:presLayoutVars>
      </dgm:prSet>
      <dgm:spPr/>
    </dgm:pt>
    <dgm:pt modelId="{C1A3CF48-5255-43FE-9C5D-F566E7A56B08}" type="pres">
      <dgm:prSet presAssocID="{86E066C1-E698-4B48-886A-60C21CE35489}" presName="gear1srcNode" presStyleLbl="node1" presStyleIdx="0" presStyleCnt="3"/>
      <dgm:spPr/>
    </dgm:pt>
    <dgm:pt modelId="{4A7E111C-015A-4FEB-9161-3833B5D7BEC5}" type="pres">
      <dgm:prSet presAssocID="{86E066C1-E698-4B48-886A-60C21CE35489}" presName="gear1dstNode" presStyleLbl="node1" presStyleIdx="0" presStyleCnt="3"/>
      <dgm:spPr/>
    </dgm:pt>
    <dgm:pt modelId="{93CD4513-28A6-4E17-A760-A10765F46316}" type="pres">
      <dgm:prSet presAssocID="{0F590237-3D91-476D-B7D0-59935736C247}" presName="gear2" presStyleLbl="node1" presStyleIdx="1" presStyleCnt="3">
        <dgm:presLayoutVars>
          <dgm:chMax val="1"/>
          <dgm:bulletEnabled val="1"/>
        </dgm:presLayoutVars>
      </dgm:prSet>
      <dgm:spPr/>
    </dgm:pt>
    <dgm:pt modelId="{16D45C99-5109-4BC4-8048-4D82824B5DCE}" type="pres">
      <dgm:prSet presAssocID="{0F590237-3D91-476D-B7D0-59935736C247}" presName="gear2srcNode" presStyleLbl="node1" presStyleIdx="1" presStyleCnt="3"/>
      <dgm:spPr/>
    </dgm:pt>
    <dgm:pt modelId="{F7545BB6-BF04-435E-9256-819C33F7B2C7}" type="pres">
      <dgm:prSet presAssocID="{0F590237-3D91-476D-B7D0-59935736C247}" presName="gear2dstNode" presStyleLbl="node1" presStyleIdx="1" presStyleCnt="3"/>
      <dgm:spPr/>
    </dgm:pt>
    <dgm:pt modelId="{AC5D73E2-FEC4-4BCC-81E1-1015C9DAD392}" type="pres">
      <dgm:prSet presAssocID="{C17E857F-BED4-4C7C-BDDE-3743D237F33D}" presName="gear3" presStyleLbl="node1" presStyleIdx="2" presStyleCnt="3"/>
      <dgm:spPr/>
    </dgm:pt>
    <dgm:pt modelId="{FCF85889-4E31-4D59-B7D7-A1246B85A6D5}" type="pres">
      <dgm:prSet presAssocID="{C17E857F-BED4-4C7C-BDDE-3743D237F33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7C21F7D-F587-48A4-B694-50C00AB25C8F}" type="pres">
      <dgm:prSet presAssocID="{C17E857F-BED4-4C7C-BDDE-3743D237F33D}" presName="gear3srcNode" presStyleLbl="node1" presStyleIdx="2" presStyleCnt="3"/>
      <dgm:spPr/>
    </dgm:pt>
    <dgm:pt modelId="{D26CB91A-AA09-42E9-A68F-5BDFDCFA5AE2}" type="pres">
      <dgm:prSet presAssocID="{C17E857F-BED4-4C7C-BDDE-3743D237F33D}" presName="gear3dstNode" presStyleLbl="node1" presStyleIdx="2" presStyleCnt="3"/>
      <dgm:spPr/>
    </dgm:pt>
    <dgm:pt modelId="{E5955B6F-B87A-4F62-9181-069B5207656D}" type="pres">
      <dgm:prSet presAssocID="{C57EE941-B601-496F-80E7-CBFEB7313429}" presName="connector1" presStyleLbl="sibTrans2D1" presStyleIdx="0" presStyleCnt="3"/>
      <dgm:spPr/>
    </dgm:pt>
    <dgm:pt modelId="{8836530B-8322-4596-9FA9-08BBF28BBF9C}" type="pres">
      <dgm:prSet presAssocID="{79F6F076-14CD-49EB-ACD5-40FBE420250C}" presName="connector2" presStyleLbl="sibTrans2D1" presStyleIdx="1" presStyleCnt="3"/>
      <dgm:spPr/>
    </dgm:pt>
    <dgm:pt modelId="{60BAC13D-39A8-4B43-83CA-A8C476AAF33F}" type="pres">
      <dgm:prSet presAssocID="{EB50A47E-C7E5-4D3D-B3A9-25D11D3DB28E}" presName="connector3" presStyleLbl="sibTrans2D1" presStyleIdx="2" presStyleCnt="3"/>
      <dgm:spPr/>
    </dgm:pt>
  </dgm:ptLst>
  <dgm:cxnLst>
    <dgm:cxn modelId="{7169E602-DA38-4892-B0D5-3C1E1BB151C0}" type="presOf" srcId="{0F590237-3D91-476D-B7D0-59935736C247}" destId="{F7545BB6-BF04-435E-9256-819C33F7B2C7}" srcOrd="2" destOrd="0" presId="urn:microsoft.com/office/officeart/2005/8/layout/gear1"/>
    <dgm:cxn modelId="{17A04106-7CDE-4220-8B3F-1A7E7E1E6FEE}" type="presOf" srcId="{EB50A47E-C7E5-4D3D-B3A9-25D11D3DB28E}" destId="{60BAC13D-39A8-4B43-83CA-A8C476AAF33F}" srcOrd="0" destOrd="0" presId="urn:microsoft.com/office/officeart/2005/8/layout/gear1"/>
    <dgm:cxn modelId="{50BD9631-A573-439D-9B0F-CA930BE3D46F}" srcId="{E4C04C0A-C071-4597-A73E-81321891B78D}" destId="{0F590237-3D91-476D-B7D0-59935736C247}" srcOrd="1" destOrd="0" parTransId="{CE06F448-B2DA-46E2-9596-26C97D508E65}" sibTransId="{79F6F076-14CD-49EB-ACD5-40FBE420250C}"/>
    <dgm:cxn modelId="{E693F635-75AB-4DF5-AB38-075FA786A4F0}" type="presOf" srcId="{0F590237-3D91-476D-B7D0-59935736C247}" destId="{93CD4513-28A6-4E17-A760-A10765F46316}" srcOrd="0" destOrd="0" presId="urn:microsoft.com/office/officeart/2005/8/layout/gear1"/>
    <dgm:cxn modelId="{C2A24737-2040-4430-93BC-C7ED504E133A}" srcId="{E4C04C0A-C071-4597-A73E-81321891B78D}" destId="{86E066C1-E698-4B48-886A-60C21CE35489}" srcOrd="0" destOrd="0" parTransId="{E057CE80-0F75-492C-8BAF-7D575B3EA501}" sibTransId="{C57EE941-B601-496F-80E7-CBFEB7313429}"/>
    <dgm:cxn modelId="{7631955D-1BCC-44F0-A5F2-584C1CC25BA0}" type="presOf" srcId="{86E066C1-E698-4B48-886A-60C21CE35489}" destId="{4A7E111C-015A-4FEB-9161-3833B5D7BEC5}" srcOrd="2" destOrd="0" presId="urn:microsoft.com/office/officeart/2005/8/layout/gear1"/>
    <dgm:cxn modelId="{6F45085F-3F13-4D5A-8827-A9CD44B1FDF2}" type="presOf" srcId="{C17E857F-BED4-4C7C-BDDE-3743D237F33D}" destId="{AC5D73E2-FEC4-4BCC-81E1-1015C9DAD392}" srcOrd="0" destOrd="0" presId="urn:microsoft.com/office/officeart/2005/8/layout/gear1"/>
    <dgm:cxn modelId="{00811A47-FA3A-4374-91E3-3CF7FB38AAAE}" srcId="{E4C04C0A-C071-4597-A73E-81321891B78D}" destId="{C17E857F-BED4-4C7C-BDDE-3743D237F33D}" srcOrd="2" destOrd="0" parTransId="{4F2E9D2B-430D-4BCB-8A03-59AD031282F3}" sibTransId="{EB50A47E-C7E5-4D3D-B3A9-25D11D3DB28E}"/>
    <dgm:cxn modelId="{AD481852-8D0C-4764-AAAC-3D427E491D3E}" type="presOf" srcId="{86E066C1-E698-4B48-886A-60C21CE35489}" destId="{C1A3CF48-5255-43FE-9C5D-F566E7A56B08}" srcOrd="1" destOrd="0" presId="urn:microsoft.com/office/officeart/2005/8/layout/gear1"/>
    <dgm:cxn modelId="{68399573-3BE5-4017-8943-36A6EDBB21D1}" type="presOf" srcId="{E4C04C0A-C071-4597-A73E-81321891B78D}" destId="{45A151C8-1434-4F24-9015-886D324DC73A}" srcOrd="0" destOrd="0" presId="urn:microsoft.com/office/officeart/2005/8/layout/gear1"/>
    <dgm:cxn modelId="{18F03B54-9719-4F82-966F-AAE14BE1B1BE}" type="presOf" srcId="{0F590237-3D91-476D-B7D0-59935736C247}" destId="{16D45C99-5109-4BC4-8048-4D82824B5DCE}" srcOrd="1" destOrd="0" presId="urn:microsoft.com/office/officeart/2005/8/layout/gear1"/>
    <dgm:cxn modelId="{DE0AEEAD-3AF2-48CE-B3C9-87C276355CAA}" type="presOf" srcId="{86E066C1-E698-4B48-886A-60C21CE35489}" destId="{ABF6C2AE-6B52-49BE-98CD-2A349165B8AF}" srcOrd="0" destOrd="0" presId="urn:microsoft.com/office/officeart/2005/8/layout/gear1"/>
    <dgm:cxn modelId="{C940DBB9-E692-479D-B3A0-BD237C40DB1A}" type="presOf" srcId="{79F6F076-14CD-49EB-ACD5-40FBE420250C}" destId="{8836530B-8322-4596-9FA9-08BBF28BBF9C}" srcOrd="0" destOrd="0" presId="urn:microsoft.com/office/officeart/2005/8/layout/gear1"/>
    <dgm:cxn modelId="{F9C450D8-447B-45BF-AB34-3BEEA20C9D32}" type="presOf" srcId="{C17E857F-BED4-4C7C-BDDE-3743D237F33D}" destId="{27C21F7D-F587-48A4-B694-50C00AB25C8F}" srcOrd="2" destOrd="0" presId="urn:microsoft.com/office/officeart/2005/8/layout/gear1"/>
    <dgm:cxn modelId="{B595F3DD-FCFA-4331-891C-5F1FE98D5D70}" type="presOf" srcId="{C57EE941-B601-496F-80E7-CBFEB7313429}" destId="{E5955B6F-B87A-4F62-9181-069B5207656D}" srcOrd="0" destOrd="0" presId="urn:microsoft.com/office/officeart/2005/8/layout/gear1"/>
    <dgm:cxn modelId="{B3F4D2E7-6B35-43D7-80CC-689A86715FB9}" type="presOf" srcId="{C17E857F-BED4-4C7C-BDDE-3743D237F33D}" destId="{D26CB91A-AA09-42E9-A68F-5BDFDCFA5AE2}" srcOrd="3" destOrd="0" presId="urn:microsoft.com/office/officeart/2005/8/layout/gear1"/>
    <dgm:cxn modelId="{C8A8F8E7-77D7-4CEA-800B-A290745E99FB}" type="presOf" srcId="{C17E857F-BED4-4C7C-BDDE-3743D237F33D}" destId="{FCF85889-4E31-4D59-B7D7-A1246B85A6D5}" srcOrd="1" destOrd="0" presId="urn:microsoft.com/office/officeart/2005/8/layout/gear1"/>
    <dgm:cxn modelId="{450874B2-12F4-47BD-9A03-14BEE82A02A0}" type="presParOf" srcId="{45A151C8-1434-4F24-9015-886D324DC73A}" destId="{ABF6C2AE-6B52-49BE-98CD-2A349165B8AF}" srcOrd="0" destOrd="0" presId="urn:microsoft.com/office/officeart/2005/8/layout/gear1"/>
    <dgm:cxn modelId="{D16EE033-0493-4F9A-B80D-5960546802FE}" type="presParOf" srcId="{45A151C8-1434-4F24-9015-886D324DC73A}" destId="{C1A3CF48-5255-43FE-9C5D-F566E7A56B08}" srcOrd="1" destOrd="0" presId="urn:microsoft.com/office/officeart/2005/8/layout/gear1"/>
    <dgm:cxn modelId="{172D69AA-6C73-4051-8F68-960843267548}" type="presParOf" srcId="{45A151C8-1434-4F24-9015-886D324DC73A}" destId="{4A7E111C-015A-4FEB-9161-3833B5D7BEC5}" srcOrd="2" destOrd="0" presId="urn:microsoft.com/office/officeart/2005/8/layout/gear1"/>
    <dgm:cxn modelId="{4239F97D-F84D-4816-BE74-67DF1939E1EF}" type="presParOf" srcId="{45A151C8-1434-4F24-9015-886D324DC73A}" destId="{93CD4513-28A6-4E17-A760-A10765F46316}" srcOrd="3" destOrd="0" presId="urn:microsoft.com/office/officeart/2005/8/layout/gear1"/>
    <dgm:cxn modelId="{5D71C0AE-EEEE-4117-8367-3FF9B5521CF5}" type="presParOf" srcId="{45A151C8-1434-4F24-9015-886D324DC73A}" destId="{16D45C99-5109-4BC4-8048-4D82824B5DCE}" srcOrd="4" destOrd="0" presId="urn:microsoft.com/office/officeart/2005/8/layout/gear1"/>
    <dgm:cxn modelId="{C8AD5344-00A5-4698-B0E7-646C9E4ADE0B}" type="presParOf" srcId="{45A151C8-1434-4F24-9015-886D324DC73A}" destId="{F7545BB6-BF04-435E-9256-819C33F7B2C7}" srcOrd="5" destOrd="0" presId="urn:microsoft.com/office/officeart/2005/8/layout/gear1"/>
    <dgm:cxn modelId="{3121AE2E-8970-4E3E-883E-51A11C6551B6}" type="presParOf" srcId="{45A151C8-1434-4F24-9015-886D324DC73A}" destId="{AC5D73E2-FEC4-4BCC-81E1-1015C9DAD392}" srcOrd="6" destOrd="0" presId="urn:microsoft.com/office/officeart/2005/8/layout/gear1"/>
    <dgm:cxn modelId="{51A00633-9A37-4193-9EB2-0F650383FF46}" type="presParOf" srcId="{45A151C8-1434-4F24-9015-886D324DC73A}" destId="{FCF85889-4E31-4D59-B7D7-A1246B85A6D5}" srcOrd="7" destOrd="0" presId="urn:microsoft.com/office/officeart/2005/8/layout/gear1"/>
    <dgm:cxn modelId="{C12E0C45-810C-490B-9141-E6F9B069AEC6}" type="presParOf" srcId="{45A151C8-1434-4F24-9015-886D324DC73A}" destId="{27C21F7D-F587-48A4-B694-50C00AB25C8F}" srcOrd="8" destOrd="0" presId="urn:microsoft.com/office/officeart/2005/8/layout/gear1"/>
    <dgm:cxn modelId="{DEDDD19A-285A-4EA6-B5D9-184367887191}" type="presParOf" srcId="{45A151C8-1434-4F24-9015-886D324DC73A}" destId="{D26CB91A-AA09-42E9-A68F-5BDFDCFA5AE2}" srcOrd="9" destOrd="0" presId="urn:microsoft.com/office/officeart/2005/8/layout/gear1"/>
    <dgm:cxn modelId="{68285F48-02FA-4FD6-8CDE-ECF9BF7769DF}" type="presParOf" srcId="{45A151C8-1434-4F24-9015-886D324DC73A}" destId="{E5955B6F-B87A-4F62-9181-069B5207656D}" srcOrd="10" destOrd="0" presId="urn:microsoft.com/office/officeart/2005/8/layout/gear1"/>
    <dgm:cxn modelId="{07EB6967-5751-4499-A817-FDC93FAAD9B1}" type="presParOf" srcId="{45A151C8-1434-4F24-9015-886D324DC73A}" destId="{8836530B-8322-4596-9FA9-08BBF28BBF9C}" srcOrd="11" destOrd="0" presId="urn:microsoft.com/office/officeart/2005/8/layout/gear1"/>
    <dgm:cxn modelId="{F1218FE4-6962-4BB4-8B80-F3792A2745A0}" type="presParOf" srcId="{45A151C8-1434-4F24-9015-886D324DC73A}" destId="{60BAC13D-39A8-4B43-83CA-A8C476AAF33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D0B6-178E-4D7D-BF51-8ECB93034148}">
      <dsp:nvSpPr>
        <dsp:cNvPr id="0" name=""/>
        <dsp:cNvSpPr/>
      </dsp:nvSpPr>
      <dsp:spPr>
        <a:xfrm>
          <a:off x="1335798" y="308227"/>
          <a:ext cx="3250704" cy="32506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/>
            <a:t>Esaurimento</a:t>
          </a:r>
          <a:endParaRPr lang="en-CA" sz="2700" kern="1200" dirty="0"/>
        </a:p>
      </dsp:txBody>
      <dsp:txXfrm>
        <a:off x="1811853" y="784275"/>
        <a:ext cx="2298594" cy="2298562"/>
      </dsp:txXfrm>
    </dsp:sp>
    <dsp:sp modelId="{06FE1B28-A26C-443C-B0D2-4B8BE17F04DA}">
      <dsp:nvSpPr>
        <dsp:cNvPr id="0" name=""/>
        <dsp:cNvSpPr/>
      </dsp:nvSpPr>
      <dsp:spPr>
        <a:xfrm>
          <a:off x="2438661" y="1936626"/>
          <a:ext cx="3250704" cy="3250658"/>
        </a:xfrm>
        <a:prstGeom prst="ellipse">
          <a:avLst/>
        </a:prstGeom>
        <a:solidFill>
          <a:schemeClr val="accent4">
            <a:alpha val="50000"/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/>
            <a:t>Inefficacia</a:t>
          </a:r>
          <a:endParaRPr lang="en-CA" sz="2700" kern="1200" dirty="0"/>
        </a:p>
      </dsp:txBody>
      <dsp:txXfrm>
        <a:off x="2914716" y="2412674"/>
        <a:ext cx="2298594" cy="2298562"/>
      </dsp:txXfrm>
    </dsp:sp>
    <dsp:sp modelId="{1331DD94-958C-45BC-B8D0-61AF6D8C5666}">
      <dsp:nvSpPr>
        <dsp:cNvPr id="0" name=""/>
        <dsp:cNvSpPr/>
      </dsp:nvSpPr>
      <dsp:spPr>
        <a:xfrm>
          <a:off x="3489712" y="308227"/>
          <a:ext cx="3250704" cy="3250658"/>
        </a:xfrm>
        <a:prstGeom prst="ellipse">
          <a:avLst/>
        </a:prstGeom>
        <a:solidFill>
          <a:schemeClr val="accent4">
            <a:alpha val="50000"/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/>
            <a:t>Cinismo</a:t>
          </a:r>
          <a:endParaRPr lang="en-CA" sz="2700" kern="1200" dirty="0"/>
        </a:p>
      </dsp:txBody>
      <dsp:txXfrm>
        <a:off x="3965767" y="784275"/>
        <a:ext cx="2298594" cy="2298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D0B6-178E-4D7D-BF51-8ECB93034148}">
      <dsp:nvSpPr>
        <dsp:cNvPr id="0" name=""/>
        <dsp:cNvSpPr/>
      </dsp:nvSpPr>
      <dsp:spPr>
        <a:xfrm>
          <a:off x="1212245" y="294882"/>
          <a:ext cx="3109966" cy="31099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 err="1">
              <a:solidFill>
                <a:schemeClr val="accent1"/>
              </a:solidFill>
            </a:rPr>
            <a:t>Esaurimento</a:t>
          </a:r>
          <a:endParaRPr lang="en-CA" sz="2600" kern="1200" dirty="0">
            <a:solidFill>
              <a:schemeClr val="accent1"/>
            </a:solidFill>
          </a:endParaRPr>
        </a:p>
      </dsp:txBody>
      <dsp:txXfrm>
        <a:off x="1667689" y="750319"/>
        <a:ext cx="2199078" cy="2199047"/>
      </dsp:txXfrm>
    </dsp:sp>
    <dsp:sp modelId="{06FE1B28-A26C-443C-B0D2-4B8BE17F04DA}">
      <dsp:nvSpPr>
        <dsp:cNvPr id="0" name=""/>
        <dsp:cNvSpPr/>
      </dsp:nvSpPr>
      <dsp:spPr>
        <a:xfrm>
          <a:off x="2267360" y="1852780"/>
          <a:ext cx="3109966" cy="3109921"/>
        </a:xfrm>
        <a:prstGeom prst="ellipse">
          <a:avLst/>
        </a:prstGeom>
        <a:solidFill>
          <a:schemeClr val="accent4">
            <a:alpha val="50000"/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 err="1">
              <a:solidFill>
                <a:schemeClr val="accent2">
                  <a:lumMod val="75000"/>
                </a:schemeClr>
              </a:solidFill>
            </a:rPr>
            <a:t>Inefficacia</a:t>
          </a:r>
          <a:endParaRPr lang="en-CA" sz="2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722804" y="2308217"/>
        <a:ext cx="2199078" cy="2199047"/>
      </dsp:txXfrm>
    </dsp:sp>
    <dsp:sp modelId="{1331DD94-958C-45BC-B8D0-61AF6D8C5666}">
      <dsp:nvSpPr>
        <dsp:cNvPr id="0" name=""/>
        <dsp:cNvSpPr/>
      </dsp:nvSpPr>
      <dsp:spPr>
        <a:xfrm>
          <a:off x="3272906" y="294882"/>
          <a:ext cx="3109966" cy="3109921"/>
        </a:xfrm>
        <a:prstGeom prst="ellipse">
          <a:avLst/>
        </a:prstGeom>
        <a:solidFill>
          <a:schemeClr val="accent4">
            <a:alpha val="50000"/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 err="1">
              <a:solidFill>
                <a:schemeClr val="accent2">
                  <a:lumMod val="75000"/>
                </a:schemeClr>
              </a:solidFill>
            </a:rPr>
            <a:t>Cinismo</a:t>
          </a:r>
          <a:endParaRPr lang="en-CA" sz="2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728350" y="750319"/>
        <a:ext cx="2199078" cy="2199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D0B6-178E-4D7D-BF51-8ECB93034148}">
      <dsp:nvSpPr>
        <dsp:cNvPr id="0" name=""/>
        <dsp:cNvSpPr/>
      </dsp:nvSpPr>
      <dsp:spPr>
        <a:xfrm>
          <a:off x="1335798" y="308227"/>
          <a:ext cx="3250704" cy="32506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 err="1">
              <a:solidFill>
                <a:srgbClr val="00B050"/>
              </a:solidFill>
            </a:rPr>
            <a:t>Energia</a:t>
          </a:r>
          <a:endParaRPr lang="en-CA" sz="3100" kern="1200" dirty="0">
            <a:solidFill>
              <a:srgbClr val="00B050"/>
            </a:solidFill>
          </a:endParaRPr>
        </a:p>
      </dsp:txBody>
      <dsp:txXfrm>
        <a:off x="1811853" y="784275"/>
        <a:ext cx="2298594" cy="2298562"/>
      </dsp:txXfrm>
    </dsp:sp>
    <dsp:sp modelId="{06FE1B28-A26C-443C-B0D2-4B8BE17F04DA}">
      <dsp:nvSpPr>
        <dsp:cNvPr id="0" name=""/>
        <dsp:cNvSpPr/>
      </dsp:nvSpPr>
      <dsp:spPr>
        <a:xfrm>
          <a:off x="2438661" y="1936626"/>
          <a:ext cx="3250704" cy="3250658"/>
        </a:xfrm>
        <a:prstGeom prst="ellipse">
          <a:avLst/>
        </a:prstGeom>
        <a:solidFill>
          <a:schemeClr val="accent4">
            <a:alpha val="50000"/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 err="1">
              <a:solidFill>
                <a:srgbClr val="00B050"/>
              </a:solidFill>
            </a:rPr>
            <a:t>Efficacia</a:t>
          </a:r>
          <a:endParaRPr lang="en-CA" sz="3100" kern="1200" dirty="0">
            <a:solidFill>
              <a:srgbClr val="00B050"/>
            </a:solidFill>
          </a:endParaRPr>
        </a:p>
      </dsp:txBody>
      <dsp:txXfrm>
        <a:off x="2914716" y="2412674"/>
        <a:ext cx="2298594" cy="2298562"/>
      </dsp:txXfrm>
    </dsp:sp>
    <dsp:sp modelId="{1331DD94-958C-45BC-B8D0-61AF6D8C5666}">
      <dsp:nvSpPr>
        <dsp:cNvPr id="0" name=""/>
        <dsp:cNvSpPr/>
      </dsp:nvSpPr>
      <dsp:spPr>
        <a:xfrm>
          <a:off x="3489712" y="308227"/>
          <a:ext cx="3250704" cy="3250658"/>
        </a:xfrm>
        <a:prstGeom prst="ellipse">
          <a:avLst/>
        </a:prstGeom>
        <a:solidFill>
          <a:schemeClr val="accent4">
            <a:alpha val="50000"/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 err="1">
              <a:solidFill>
                <a:srgbClr val="00B050"/>
              </a:solidFill>
            </a:rPr>
            <a:t>Coinvolgimento</a:t>
          </a:r>
          <a:endParaRPr lang="en-CA" sz="2100" kern="1200" dirty="0">
            <a:solidFill>
              <a:srgbClr val="00B050"/>
            </a:solidFill>
          </a:endParaRPr>
        </a:p>
      </dsp:txBody>
      <dsp:txXfrm>
        <a:off x="3965767" y="784275"/>
        <a:ext cx="2298594" cy="2298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D0B6-178E-4D7D-BF51-8ECB93034148}">
      <dsp:nvSpPr>
        <dsp:cNvPr id="0" name=""/>
        <dsp:cNvSpPr/>
      </dsp:nvSpPr>
      <dsp:spPr>
        <a:xfrm>
          <a:off x="1335798" y="308227"/>
          <a:ext cx="3250704" cy="32506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/>
            <a:t>Esaurimento</a:t>
          </a:r>
          <a:endParaRPr lang="en-CA" sz="2700" kern="1200" dirty="0"/>
        </a:p>
      </dsp:txBody>
      <dsp:txXfrm>
        <a:off x="1811853" y="784275"/>
        <a:ext cx="2298594" cy="2298562"/>
      </dsp:txXfrm>
    </dsp:sp>
    <dsp:sp modelId="{06FE1B28-A26C-443C-B0D2-4B8BE17F04DA}">
      <dsp:nvSpPr>
        <dsp:cNvPr id="0" name=""/>
        <dsp:cNvSpPr/>
      </dsp:nvSpPr>
      <dsp:spPr>
        <a:xfrm>
          <a:off x="2438661" y="1936626"/>
          <a:ext cx="3250704" cy="3250658"/>
        </a:xfrm>
        <a:prstGeom prst="ellipse">
          <a:avLst/>
        </a:prstGeom>
        <a:solidFill>
          <a:schemeClr val="accent4">
            <a:alpha val="50000"/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>
              <a:solidFill>
                <a:schemeClr val="accent2">
                  <a:lumMod val="75000"/>
                </a:schemeClr>
              </a:solidFill>
            </a:rPr>
            <a:t>Inefficacia</a:t>
          </a:r>
          <a:endParaRPr lang="en-CA" sz="2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914716" y="2412674"/>
        <a:ext cx="2298594" cy="2298562"/>
      </dsp:txXfrm>
    </dsp:sp>
    <dsp:sp modelId="{1331DD94-958C-45BC-B8D0-61AF6D8C5666}">
      <dsp:nvSpPr>
        <dsp:cNvPr id="0" name=""/>
        <dsp:cNvSpPr/>
      </dsp:nvSpPr>
      <dsp:spPr>
        <a:xfrm>
          <a:off x="3406234" y="297922"/>
          <a:ext cx="3250704" cy="3250658"/>
        </a:xfrm>
        <a:prstGeom prst="ellipse">
          <a:avLst/>
        </a:prstGeom>
        <a:solidFill>
          <a:schemeClr val="accent4">
            <a:alpha val="50000"/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/>
            <a:t>Cinismo</a:t>
          </a:r>
          <a:endParaRPr lang="en-CA" sz="2700" kern="1200" dirty="0"/>
        </a:p>
      </dsp:txBody>
      <dsp:txXfrm>
        <a:off x="3882289" y="773970"/>
        <a:ext cx="2298594" cy="2298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D0B6-178E-4D7D-BF51-8ECB93034148}">
      <dsp:nvSpPr>
        <dsp:cNvPr id="0" name=""/>
        <dsp:cNvSpPr/>
      </dsp:nvSpPr>
      <dsp:spPr>
        <a:xfrm>
          <a:off x="1335798" y="308227"/>
          <a:ext cx="3250704" cy="32506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>
              <a:solidFill>
                <a:schemeClr val="accent1"/>
              </a:solidFill>
            </a:rPr>
            <a:t>Esaurimento</a:t>
          </a:r>
          <a:endParaRPr lang="en-CA" sz="2700" kern="1200" dirty="0">
            <a:solidFill>
              <a:schemeClr val="accent1"/>
            </a:solidFill>
          </a:endParaRPr>
        </a:p>
      </dsp:txBody>
      <dsp:txXfrm>
        <a:off x="1811853" y="784275"/>
        <a:ext cx="2298594" cy="2298562"/>
      </dsp:txXfrm>
    </dsp:sp>
    <dsp:sp modelId="{06FE1B28-A26C-443C-B0D2-4B8BE17F04DA}">
      <dsp:nvSpPr>
        <dsp:cNvPr id="0" name=""/>
        <dsp:cNvSpPr/>
      </dsp:nvSpPr>
      <dsp:spPr>
        <a:xfrm>
          <a:off x="2438661" y="1936626"/>
          <a:ext cx="3250704" cy="3250658"/>
        </a:xfrm>
        <a:prstGeom prst="ellipse">
          <a:avLst/>
        </a:prstGeom>
        <a:solidFill>
          <a:schemeClr val="accent4">
            <a:alpha val="50000"/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/>
            <a:t>Inefficacia</a:t>
          </a:r>
          <a:endParaRPr lang="en-CA" sz="2700" kern="1200" dirty="0"/>
        </a:p>
      </dsp:txBody>
      <dsp:txXfrm>
        <a:off x="2914716" y="2412674"/>
        <a:ext cx="2298594" cy="2298562"/>
      </dsp:txXfrm>
    </dsp:sp>
    <dsp:sp modelId="{1331DD94-958C-45BC-B8D0-61AF6D8C5666}">
      <dsp:nvSpPr>
        <dsp:cNvPr id="0" name=""/>
        <dsp:cNvSpPr/>
      </dsp:nvSpPr>
      <dsp:spPr>
        <a:xfrm>
          <a:off x="3489712" y="308227"/>
          <a:ext cx="3250704" cy="3250658"/>
        </a:xfrm>
        <a:prstGeom prst="ellipse">
          <a:avLst/>
        </a:prstGeom>
        <a:solidFill>
          <a:schemeClr val="accent4">
            <a:alpha val="50000"/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/>
            <a:t>Cinismo</a:t>
          </a:r>
          <a:endParaRPr lang="en-CA" sz="2700" kern="1200" dirty="0"/>
        </a:p>
      </dsp:txBody>
      <dsp:txXfrm>
        <a:off x="3965767" y="784275"/>
        <a:ext cx="2298594" cy="2298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D0B6-178E-4D7D-BF51-8ECB93034148}">
      <dsp:nvSpPr>
        <dsp:cNvPr id="0" name=""/>
        <dsp:cNvSpPr/>
      </dsp:nvSpPr>
      <dsp:spPr>
        <a:xfrm>
          <a:off x="1335798" y="308227"/>
          <a:ext cx="3250704" cy="32506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/>
            <a:t>Esaurimento</a:t>
          </a:r>
          <a:endParaRPr lang="en-CA" sz="2700" kern="1200" dirty="0"/>
        </a:p>
      </dsp:txBody>
      <dsp:txXfrm>
        <a:off x="1811853" y="784275"/>
        <a:ext cx="2298594" cy="2298562"/>
      </dsp:txXfrm>
    </dsp:sp>
    <dsp:sp modelId="{06FE1B28-A26C-443C-B0D2-4B8BE17F04DA}">
      <dsp:nvSpPr>
        <dsp:cNvPr id="0" name=""/>
        <dsp:cNvSpPr/>
      </dsp:nvSpPr>
      <dsp:spPr>
        <a:xfrm>
          <a:off x="2438661" y="1936626"/>
          <a:ext cx="3250704" cy="3250658"/>
        </a:xfrm>
        <a:prstGeom prst="ellipse">
          <a:avLst/>
        </a:prstGeom>
        <a:solidFill>
          <a:schemeClr val="accent4">
            <a:alpha val="50000"/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/>
            <a:t>Inefficacia</a:t>
          </a:r>
          <a:endParaRPr lang="en-CA" sz="2700" kern="1200" dirty="0"/>
        </a:p>
      </dsp:txBody>
      <dsp:txXfrm>
        <a:off x="2914716" y="2412674"/>
        <a:ext cx="2298594" cy="2298562"/>
      </dsp:txXfrm>
    </dsp:sp>
    <dsp:sp modelId="{1331DD94-958C-45BC-B8D0-61AF6D8C5666}">
      <dsp:nvSpPr>
        <dsp:cNvPr id="0" name=""/>
        <dsp:cNvSpPr/>
      </dsp:nvSpPr>
      <dsp:spPr>
        <a:xfrm>
          <a:off x="3489712" y="308227"/>
          <a:ext cx="3250704" cy="3250658"/>
        </a:xfrm>
        <a:prstGeom prst="ellipse">
          <a:avLst/>
        </a:prstGeom>
        <a:solidFill>
          <a:schemeClr val="accent4">
            <a:alpha val="50000"/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>
              <a:solidFill>
                <a:schemeClr val="accent1"/>
              </a:solidFill>
            </a:rPr>
            <a:t>Cinismo</a:t>
          </a:r>
          <a:endParaRPr lang="en-CA" sz="2700" kern="1200" dirty="0">
            <a:solidFill>
              <a:schemeClr val="accent1"/>
            </a:solidFill>
          </a:endParaRPr>
        </a:p>
      </dsp:txBody>
      <dsp:txXfrm>
        <a:off x="3965767" y="784275"/>
        <a:ext cx="2298594" cy="22985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D0B6-178E-4D7D-BF51-8ECB93034148}">
      <dsp:nvSpPr>
        <dsp:cNvPr id="0" name=""/>
        <dsp:cNvSpPr/>
      </dsp:nvSpPr>
      <dsp:spPr>
        <a:xfrm>
          <a:off x="1335798" y="308227"/>
          <a:ext cx="3250704" cy="32506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>
              <a:solidFill>
                <a:schemeClr val="accent1"/>
              </a:solidFill>
            </a:rPr>
            <a:t>Esaurimento</a:t>
          </a:r>
          <a:endParaRPr lang="en-CA" sz="2700" kern="1200" dirty="0">
            <a:solidFill>
              <a:schemeClr val="accent1"/>
            </a:solidFill>
          </a:endParaRPr>
        </a:p>
      </dsp:txBody>
      <dsp:txXfrm>
        <a:off x="1811853" y="784275"/>
        <a:ext cx="2298594" cy="2298562"/>
      </dsp:txXfrm>
    </dsp:sp>
    <dsp:sp modelId="{06FE1B28-A26C-443C-B0D2-4B8BE17F04DA}">
      <dsp:nvSpPr>
        <dsp:cNvPr id="0" name=""/>
        <dsp:cNvSpPr/>
      </dsp:nvSpPr>
      <dsp:spPr>
        <a:xfrm>
          <a:off x="2438661" y="1936626"/>
          <a:ext cx="3250704" cy="3250658"/>
        </a:xfrm>
        <a:prstGeom prst="ellipse">
          <a:avLst/>
        </a:prstGeom>
        <a:solidFill>
          <a:schemeClr val="accent4">
            <a:alpha val="50000"/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>
              <a:solidFill>
                <a:schemeClr val="accent1"/>
              </a:solidFill>
            </a:rPr>
            <a:t>Inefficacia</a:t>
          </a:r>
          <a:endParaRPr lang="en-CA" sz="2700" kern="1200" dirty="0">
            <a:solidFill>
              <a:schemeClr val="accent1"/>
            </a:solidFill>
          </a:endParaRPr>
        </a:p>
      </dsp:txBody>
      <dsp:txXfrm>
        <a:off x="2914716" y="2412674"/>
        <a:ext cx="2298594" cy="2298562"/>
      </dsp:txXfrm>
    </dsp:sp>
    <dsp:sp modelId="{1331DD94-958C-45BC-B8D0-61AF6D8C5666}">
      <dsp:nvSpPr>
        <dsp:cNvPr id="0" name=""/>
        <dsp:cNvSpPr/>
      </dsp:nvSpPr>
      <dsp:spPr>
        <a:xfrm>
          <a:off x="3489712" y="308227"/>
          <a:ext cx="3250704" cy="3250658"/>
        </a:xfrm>
        <a:prstGeom prst="ellipse">
          <a:avLst/>
        </a:prstGeom>
        <a:solidFill>
          <a:schemeClr val="accent4">
            <a:alpha val="50000"/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 err="1">
              <a:solidFill>
                <a:schemeClr val="accent1"/>
              </a:solidFill>
            </a:rPr>
            <a:t>Cinismo</a:t>
          </a:r>
          <a:endParaRPr lang="en-CA" sz="2700" kern="1200" dirty="0">
            <a:solidFill>
              <a:schemeClr val="accent1"/>
            </a:solidFill>
          </a:endParaRPr>
        </a:p>
      </dsp:txBody>
      <dsp:txXfrm>
        <a:off x="3965767" y="784275"/>
        <a:ext cx="2298594" cy="22985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6C2AE-6B52-49BE-98CD-2A349165B8AF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 err="1"/>
            <a:t>Politica</a:t>
          </a:r>
          <a:endParaRPr lang="en-CA" sz="2300" kern="1200" dirty="0"/>
        </a:p>
      </dsp:txBody>
      <dsp:txXfrm>
        <a:off x="4392232" y="3136513"/>
        <a:ext cx="1781934" cy="1531918"/>
      </dsp:txXfrm>
    </dsp:sp>
    <dsp:sp modelId="{93CD4513-28A6-4E17-A760-A10765F46316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Team</a:t>
          </a:r>
        </a:p>
      </dsp:txBody>
      <dsp:txXfrm>
        <a:off x="2604759" y="2282937"/>
        <a:ext cx="1076134" cy="1069538"/>
      </dsp:txXfrm>
    </dsp:sp>
    <dsp:sp modelId="{AC5D73E2-FEC4-4BCC-81E1-1015C9DAD392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Persona</a:t>
          </a:r>
        </a:p>
      </dsp:txBody>
      <dsp:txXfrm rot="-20700000">
        <a:off x="3738879" y="704426"/>
        <a:ext cx="1192106" cy="1192106"/>
      </dsp:txXfrm>
    </dsp:sp>
    <dsp:sp modelId="{E5955B6F-B87A-4F62-9181-069B5207656D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530B-8322-4596-9FA9-08BBF28BBF9C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AC13D-39A8-4B43-83CA-A8C476AAF33F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94686-1250-408A-97FD-6C385DF6A27A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45106-99E2-4103-882C-C0863447FF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03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45106-99E2-4103-882C-C0863447FF8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47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45106-99E2-4103-882C-C0863447FF8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33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 and alleviating burnout is tough.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requires changing something important.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 so generates resistance because important things were made that way for a reason.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historical moment provides an opportunity to change something important,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 pandemic has disrupted so much about work.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system is a bit off its balance.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only a bit off balance, so proceed with determination.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45106-99E2-4103-882C-C0863447FF82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97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 of flexibility is that it requires insight and sound judgement.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45106-99E2-4103-882C-C0863447FF82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58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11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65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54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71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67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05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77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01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0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03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37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51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59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99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24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32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357F7-1800-404E-A595-18E8AB809A78}" type="datetimeFigureOut">
              <a:rPr lang="en-CA" smtClean="0"/>
              <a:t>2022-05-01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1E92B9-234B-403B-BE5E-8313525D88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57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eiter.cord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rosipaw/464309563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2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8516-blue-product-faq-question-mark-free-clipart-h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qskh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campbell_images/512588625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3/04/the-21st-century-classroom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aryhsia.blogspot.com/2015/12/blog-post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strategic-hr/how-to-build-a-peer-to-peer-recognition-program-16135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orldeconomicforum/32966963768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hisnessofathat.blogspot.com/2012/05/linedancers-avoid-false-balance.html" TargetMode="External"/><Relationship Id="rId7" Type="http://schemas.openxmlformats.org/officeDocument/2006/relationships/hyperlink" Target="http://www.futuristgerd.com/tag/convergence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://www.bethsnotesplus.com/category/rhythm/page/19" TargetMode="Externa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schatz.com/physics-book/contents/m42257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ilhouette-of-five-kids-children-group-of-people-togetherness-wallpaper-pcsnp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journalistsresource.org/studies/society/news-media/readers-respond-covid-coverage-tip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arrow-png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arrow-png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arrow-png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arrow-png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arrow-png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arrow-png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DC1FBC-399F-4943-8165-BCC9682DA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763" y="804335"/>
            <a:ext cx="6017904" cy="5249332"/>
          </a:xfrm>
        </p:spPr>
        <p:txBody>
          <a:bodyPr anchor="ctr">
            <a:normAutofit/>
          </a:bodyPr>
          <a:lstStyle/>
          <a:p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Riconsiderare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il b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urnout come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crollo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nelle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relazioni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loro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ambienti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lavoro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4ECC9E-E2B0-4FC9-8A58-347251257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899" y="804335"/>
            <a:ext cx="3170083" cy="5249332"/>
          </a:xfrm>
        </p:spPr>
        <p:txBody>
          <a:bodyPr anchor="ctr">
            <a:normAutofit fontScale="92500"/>
          </a:bodyPr>
          <a:lstStyle/>
          <a:p>
            <a:pPr algn="r"/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P Leiter, PhD</a:t>
            </a:r>
          </a:p>
          <a:p>
            <a:pPr algn="r"/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Professore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Onorario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Psicologia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Organizzativa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Deakin University</a:t>
            </a:r>
          </a:p>
          <a:p>
            <a:pPr algn="r"/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Professore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Emerito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algn="r"/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Acadia University</a:t>
            </a:r>
          </a:p>
          <a:p>
            <a:pPr algn="r"/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CA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Presidente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Michael Leiter &amp; Associates</a:t>
            </a:r>
          </a:p>
          <a:p>
            <a:pPr algn="r"/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Leiter.cord@gmail.com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MPleiter.com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1967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39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7BC8A7-A673-4C85-8834-0FACF009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119" y="893691"/>
            <a:ext cx="3710018" cy="41697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Che </a:t>
            </a:r>
            <a:r>
              <a:rPr lang="en-US" dirty="0" err="1"/>
              <a:t>cosa</a:t>
            </a:r>
            <a:r>
              <a:rPr lang="en-US" dirty="0"/>
              <a:t> conduce al burnout?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D1B28-FA03-4744-81AE-E1984BE75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3428" y="5100945"/>
            <a:ext cx="3710018" cy="9155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600" b="1" dirty="0" err="1"/>
              <a:t>Mancate</a:t>
            </a:r>
            <a:r>
              <a:rPr lang="en-US" sz="3600" b="1" dirty="0"/>
              <a:t> </a:t>
            </a:r>
            <a:r>
              <a:rPr lang="en-US" sz="3600" b="1" dirty="0" err="1"/>
              <a:t>corrispondenze</a:t>
            </a:r>
            <a:endParaRPr lang="en-US" sz="3600" b="1" dirty="0"/>
          </a:p>
        </p:txBody>
      </p:sp>
      <p:pic>
        <p:nvPicPr>
          <p:cNvPr id="37" name="Picture 36" descr="A picture containing close, subway&#10;&#10;Description automatically generated">
            <a:extLst>
              <a:ext uri="{FF2B5EF4-FFF2-40B4-BE49-F238E27FC236}">
                <a16:creationId xmlns:a16="http://schemas.microsoft.com/office/drawing/2014/main" id="{4D559B66-DDD9-49E9-98EE-5D9717EEB2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154" r="7226" b="-2"/>
          <a:stretch/>
        </p:blipFill>
        <p:spPr>
          <a:xfrm>
            <a:off x="8965155" y="1973892"/>
            <a:ext cx="3363421" cy="37954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2376F81-56E8-4C8F-8877-D02A12C5DBCF}"/>
              </a:ext>
            </a:extLst>
          </p:cNvPr>
          <p:cNvSpPr/>
          <p:nvPr/>
        </p:nvSpPr>
        <p:spPr>
          <a:xfrm>
            <a:off x="5302741" y="1021805"/>
            <a:ext cx="3381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Carico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lavoro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2F59C7-ABD9-40E1-96E8-3CBFBD55A23F}"/>
              </a:ext>
            </a:extLst>
          </p:cNvPr>
          <p:cNvSpPr/>
          <p:nvPr/>
        </p:nvSpPr>
        <p:spPr>
          <a:xfrm>
            <a:off x="5992032" y="1867129"/>
            <a:ext cx="2002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Controllo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FDBECC-AE57-4A8C-A98C-F38787AF68C5}"/>
              </a:ext>
            </a:extLst>
          </p:cNvPr>
          <p:cNvSpPr/>
          <p:nvPr/>
        </p:nvSpPr>
        <p:spPr>
          <a:xfrm>
            <a:off x="5172208" y="2715448"/>
            <a:ext cx="3385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Riconoscimento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7A3EDE-49EB-47CC-AC93-1308EBDDA5FB}"/>
              </a:ext>
            </a:extLst>
          </p:cNvPr>
          <p:cNvSpPr/>
          <p:nvPr/>
        </p:nvSpPr>
        <p:spPr>
          <a:xfrm>
            <a:off x="4906803" y="3557777"/>
            <a:ext cx="4172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Integrazione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sociale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D05970-D589-463F-8EE7-5030D3887CB8}"/>
              </a:ext>
            </a:extLst>
          </p:cNvPr>
          <p:cNvSpPr/>
          <p:nvPr/>
        </p:nvSpPr>
        <p:spPr>
          <a:xfrm>
            <a:off x="6274960" y="4403101"/>
            <a:ext cx="1436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Equità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10377D-23CA-45F4-A83D-0B75C68B2F6E}"/>
              </a:ext>
            </a:extLst>
          </p:cNvPr>
          <p:cNvSpPr/>
          <p:nvPr/>
        </p:nvSpPr>
        <p:spPr>
          <a:xfrm>
            <a:off x="6338276" y="5248425"/>
            <a:ext cx="1309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Valori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6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773F3-CE69-4051-9C29-52BA286F8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778" y="762133"/>
            <a:ext cx="10237008" cy="5776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4B5D85-982D-4042-B070-ADCFD0090A3F}"/>
              </a:ext>
            </a:extLst>
          </p:cNvPr>
          <p:cNvSpPr txBox="1"/>
          <p:nvPr/>
        </p:nvSpPr>
        <p:spPr>
          <a:xfrm>
            <a:off x="5432504" y="1083076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Aree della vita lavorativa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FC2EF-4A27-4C47-BC93-76624A2E8DFE}"/>
              </a:ext>
            </a:extLst>
          </p:cNvPr>
          <p:cNvSpPr txBox="1"/>
          <p:nvPr/>
        </p:nvSpPr>
        <p:spPr>
          <a:xfrm>
            <a:off x="3311371" y="1615736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 Coinvolto</a:t>
            </a: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F7D6C-AFD8-40E0-8082-02571B4F53A7}"/>
              </a:ext>
            </a:extLst>
          </p:cNvPr>
          <p:cNvSpPr txBox="1"/>
          <p:nvPr/>
        </p:nvSpPr>
        <p:spPr>
          <a:xfrm>
            <a:off x="5007006" y="1597981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Inefficace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F4F5F-4486-4C90-8A60-BB61EF12AE3C}"/>
              </a:ext>
            </a:extLst>
          </p:cNvPr>
          <p:cNvSpPr txBox="1"/>
          <p:nvPr/>
        </p:nvSpPr>
        <p:spPr>
          <a:xfrm>
            <a:off x="6521072" y="1597981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 Sovraccaricato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1898C-B168-4E5C-A0DC-67CBA2780569}"/>
              </a:ext>
            </a:extLst>
          </p:cNvPr>
          <p:cNvSpPr txBox="1"/>
          <p:nvPr/>
        </p:nvSpPr>
        <p:spPr>
          <a:xfrm>
            <a:off x="8343205" y="1597981"/>
            <a:ext cx="163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  Disinteressato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AB2C6-DBFE-4224-B0F9-1E467F8EF3A6}"/>
              </a:ext>
            </a:extLst>
          </p:cNvPr>
          <p:cNvSpPr txBox="1"/>
          <p:nvPr/>
        </p:nvSpPr>
        <p:spPr>
          <a:xfrm>
            <a:off x="3151265" y="6267635"/>
            <a:ext cx="16850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Carico di lavoro</a:t>
            </a:r>
            <a:endParaRPr lang="en-GB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4E099-2A42-4743-AC5A-2ABFAA755039}"/>
              </a:ext>
            </a:extLst>
          </p:cNvPr>
          <p:cNvSpPr txBox="1"/>
          <p:nvPr/>
        </p:nvSpPr>
        <p:spPr>
          <a:xfrm>
            <a:off x="4944229" y="6267633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Controllo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8BD6C-BC93-4DD3-8E0D-4C57C3444342}"/>
              </a:ext>
            </a:extLst>
          </p:cNvPr>
          <p:cNvSpPr txBox="1"/>
          <p:nvPr/>
        </p:nvSpPr>
        <p:spPr>
          <a:xfrm>
            <a:off x="5815265" y="6267635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Riconoscimento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F3E60-E1FB-4F9E-8556-797996409973}"/>
              </a:ext>
            </a:extLst>
          </p:cNvPr>
          <p:cNvSpPr txBox="1"/>
          <p:nvPr/>
        </p:nvSpPr>
        <p:spPr>
          <a:xfrm>
            <a:off x="7394543" y="6267634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Int. sociale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B24E5-07C5-4DA2-8025-759656819B31}"/>
              </a:ext>
            </a:extLst>
          </p:cNvPr>
          <p:cNvSpPr txBox="1"/>
          <p:nvPr/>
        </p:nvSpPr>
        <p:spPr>
          <a:xfrm>
            <a:off x="8866389" y="6267634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Equità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2726F-343D-4571-8437-4CD25CFA5B6C}"/>
              </a:ext>
            </a:extLst>
          </p:cNvPr>
          <p:cNvSpPr txBox="1"/>
          <p:nvPr/>
        </p:nvSpPr>
        <p:spPr>
          <a:xfrm>
            <a:off x="9724156" y="6267634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Valori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90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773F3-CE69-4051-9C29-52BA286F8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778" y="762133"/>
            <a:ext cx="10237008" cy="577668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8D73EC-AD7B-4B6C-9C27-60AA07A3FADD}"/>
              </a:ext>
            </a:extLst>
          </p:cNvPr>
          <p:cNvSpPr/>
          <p:nvPr/>
        </p:nvSpPr>
        <p:spPr>
          <a:xfrm>
            <a:off x="2656206" y="1258303"/>
            <a:ext cx="2186796" cy="21867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E8181C-00AF-4CF2-8E80-D3D8B4C33ECF}"/>
              </a:ext>
            </a:extLst>
          </p:cNvPr>
          <p:cNvSpPr/>
          <p:nvPr/>
        </p:nvSpPr>
        <p:spPr>
          <a:xfrm>
            <a:off x="9685924" y="1088730"/>
            <a:ext cx="2186796" cy="47453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76D81-16AD-434D-B68C-FD2E70671F1E}"/>
              </a:ext>
            </a:extLst>
          </p:cNvPr>
          <p:cNvSpPr txBox="1"/>
          <p:nvPr/>
        </p:nvSpPr>
        <p:spPr>
          <a:xfrm>
            <a:off x="3328566" y="1608623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Coinvolto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70D30-DD90-40E7-B2EE-4E55977B7875}"/>
              </a:ext>
            </a:extLst>
          </p:cNvPr>
          <p:cNvSpPr txBox="1"/>
          <p:nvPr/>
        </p:nvSpPr>
        <p:spPr>
          <a:xfrm>
            <a:off x="4947081" y="1608623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 Inefficace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A1C9E-DB54-434D-9207-54340AC936D3}"/>
              </a:ext>
            </a:extLst>
          </p:cNvPr>
          <p:cNvSpPr txBox="1"/>
          <p:nvPr/>
        </p:nvSpPr>
        <p:spPr>
          <a:xfrm>
            <a:off x="6457587" y="1608623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  Sovraccaricato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E1AE5-B49E-48B2-BE46-795DD89F5D60}"/>
              </a:ext>
            </a:extLst>
          </p:cNvPr>
          <p:cNvSpPr txBox="1"/>
          <p:nvPr/>
        </p:nvSpPr>
        <p:spPr>
          <a:xfrm>
            <a:off x="8409440" y="1608623"/>
            <a:ext cx="6276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Disinteressato</a:t>
            </a: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25DF0C-F4C0-4A25-97D7-9278F04953D0}"/>
              </a:ext>
            </a:extLst>
          </p:cNvPr>
          <p:cNvSpPr txBox="1"/>
          <p:nvPr/>
        </p:nvSpPr>
        <p:spPr>
          <a:xfrm>
            <a:off x="3328566" y="6275312"/>
            <a:ext cx="7342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Carico di lavoro      Controllo   Riconoscimento   Int. sociale          Equità      Valori			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AF195A-6091-4621-9E07-6ECCC2F544FB}"/>
              </a:ext>
            </a:extLst>
          </p:cNvPr>
          <p:cNvSpPr txBox="1"/>
          <p:nvPr/>
        </p:nvSpPr>
        <p:spPr>
          <a:xfrm>
            <a:off x="5382285" y="1088730"/>
            <a:ext cx="7342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Aree della vita lavorativa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773F3-CE69-4051-9C29-52BA286F8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43" y="753079"/>
            <a:ext cx="10237008" cy="577668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8D73EC-AD7B-4B6C-9C27-60AA07A3FADD}"/>
              </a:ext>
            </a:extLst>
          </p:cNvPr>
          <p:cNvSpPr/>
          <p:nvPr/>
        </p:nvSpPr>
        <p:spPr>
          <a:xfrm>
            <a:off x="6096000" y="1242203"/>
            <a:ext cx="2186796" cy="3664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E8181C-00AF-4CF2-8E80-D3D8B4C33ECF}"/>
              </a:ext>
            </a:extLst>
          </p:cNvPr>
          <p:cNvSpPr/>
          <p:nvPr/>
        </p:nvSpPr>
        <p:spPr>
          <a:xfrm>
            <a:off x="9685924" y="1088730"/>
            <a:ext cx="2186796" cy="47453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E25BD-D8B8-40FB-A252-5B1A21042A99}"/>
              </a:ext>
            </a:extLst>
          </p:cNvPr>
          <p:cNvSpPr txBox="1"/>
          <p:nvPr/>
        </p:nvSpPr>
        <p:spPr>
          <a:xfrm>
            <a:off x="3278079" y="1608623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Coinvolto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664033-5B78-4E9D-BF0A-80AF7AC736DC}"/>
              </a:ext>
            </a:extLst>
          </p:cNvPr>
          <p:cNvSpPr txBox="1"/>
          <p:nvPr/>
        </p:nvSpPr>
        <p:spPr>
          <a:xfrm>
            <a:off x="4920448" y="1608623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Inefficace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0806F-BA38-49E4-8627-E632B997C4A4}"/>
              </a:ext>
            </a:extLst>
          </p:cNvPr>
          <p:cNvSpPr txBox="1"/>
          <p:nvPr/>
        </p:nvSpPr>
        <p:spPr>
          <a:xfrm>
            <a:off x="8282796" y="1608623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Disinteressato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24A7C-CD11-4087-98BC-EB8A54019B4B}"/>
              </a:ext>
            </a:extLst>
          </p:cNvPr>
          <p:cNvSpPr txBox="1"/>
          <p:nvPr/>
        </p:nvSpPr>
        <p:spPr>
          <a:xfrm>
            <a:off x="6462136" y="1615278"/>
            <a:ext cx="1729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Sovraccaricato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AA3253-C57E-4F11-8376-E2C76D8C70B4}"/>
              </a:ext>
            </a:extLst>
          </p:cNvPr>
          <p:cNvSpPr txBox="1"/>
          <p:nvPr/>
        </p:nvSpPr>
        <p:spPr>
          <a:xfrm>
            <a:off x="3168713" y="6268158"/>
            <a:ext cx="7188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Carico di lavoro      Controllo   Riconoscimento   Int. sociale           Equità       Valori			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39E52A-DE57-4D98-A863-08C7AD9D5DB2}"/>
              </a:ext>
            </a:extLst>
          </p:cNvPr>
          <p:cNvSpPr txBox="1"/>
          <p:nvPr/>
        </p:nvSpPr>
        <p:spPr>
          <a:xfrm>
            <a:off x="5323438" y="1056081"/>
            <a:ext cx="718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Aree della vita lavorativa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773F3-CE69-4051-9C29-52BA286F8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778" y="762133"/>
            <a:ext cx="10237008" cy="577668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8D73EC-AD7B-4B6C-9C27-60AA07A3FADD}"/>
              </a:ext>
            </a:extLst>
          </p:cNvPr>
          <p:cNvSpPr/>
          <p:nvPr/>
        </p:nvSpPr>
        <p:spPr>
          <a:xfrm>
            <a:off x="6096000" y="1242203"/>
            <a:ext cx="2186796" cy="3664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E8181C-00AF-4CF2-8E80-D3D8B4C33ECF}"/>
              </a:ext>
            </a:extLst>
          </p:cNvPr>
          <p:cNvSpPr/>
          <p:nvPr/>
        </p:nvSpPr>
        <p:spPr>
          <a:xfrm>
            <a:off x="7981995" y="1152586"/>
            <a:ext cx="2186796" cy="38438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C9887-E3FF-4F33-A79B-2075D5805359}"/>
              </a:ext>
            </a:extLst>
          </p:cNvPr>
          <p:cNvSpPr txBox="1"/>
          <p:nvPr/>
        </p:nvSpPr>
        <p:spPr>
          <a:xfrm>
            <a:off x="3269202" y="159974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Coinvolto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08C71-D6B2-476D-BEBA-E79423B73E49}"/>
              </a:ext>
            </a:extLst>
          </p:cNvPr>
          <p:cNvSpPr txBox="1"/>
          <p:nvPr/>
        </p:nvSpPr>
        <p:spPr>
          <a:xfrm>
            <a:off x="4934735" y="159974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Inefficace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D3F4A-1461-40C3-A384-DD5225E2382F}"/>
              </a:ext>
            </a:extLst>
          </p:cNvPr>
          <p:cNvSpPr txBox="1"/>
          <p:nvPr/>
        </p:nvSpPr>
        <p:spPr>
          <a:xfrm>
            <a:off x="6362801" y="159974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Sovraccaricato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47EE9-852E-4CBD-95E3-5BF0FC52C4AF}"/>
              </a:ext>
            </a:extLst>
          </p:cNvPr>
          <p:cNvSpPr txBox="1"/>
          <p:nvPr/>
        </p:nvSpPr>
        <p:spPr>
          <a:xfrm>
            <a:off x="8282796" y="1599745"/>
            <a:ext cx="6227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Disinteressato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60E4-EA47-403A-91F2-8E09C45E5295}"/>
              </a:ext>
            </a:extLst>
          </p:cNvPr>
          <p:cNvSpPr txBox="1"/>
          <p:nvPr/>
        </p:nvSpPr>
        <p:spPr>
          <a:xfrm>
            <a:off x="3308106" y="6277212"/>
            <a:ext cx="7256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Carico di lavoro      Controllo   Riconoscimento   Int. sociale           Equità      Valori			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A5B59B-CE25-4409-9468-E4E9E65FA6B5}"/>
              </a:ext>
            </a:extLst>
          </p:cNvPr>
          <p:cNvSpPr txBox="1"/>
          <p:nvPr/>
        </p:nvSpPr>
        <p:spPr>
          <a:xfrm>
            <a:off x="5447217" y="1051642"/>
            <a:ext cx="7256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Aree della vita lavorativa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0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773F3-CE69-4051-9C29-52BA286F8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778" y="762133"/>
            <a:ext cx="10237008" cy="577668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8D73EC-AD7B-4B6C-9C27-60AA07A3FADD}"/>
              </a:ext>
            </a:extLst>
          </p:cNvPr>
          <p:cNvSpPr/>
          <p:nvPr/>
        </p:nvSpPr>
        <p:spPr>
          <a:xfrm>
            <a:off x="2656206" y="1258303"/>
            <a:ext cx="2186796" cy="21867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9D7125-9428-411A-9B04-A763993A4F5A}"/>
              </a:ext>
            </a:extLst>
          </p:cNvPr>
          <p:cNvSpPr/>
          <p:nvPr/>
        </p:nvSpPr>
        <p:spPr>
          <a:xfrm>
            <a:off x="4418465" y="1242204"/>
            <a:ext cx="2186796" cy="21867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73D6C-328F-4904-9808-AC0FBCF3114E}"/>
              </a:ext>
            </a:extLst>
          </p:cNvPr>
          <p:cNvSpPr txBox="1"/>
          <p:nvPr/>
        </p:nvSpPr>
        <p:spPr>
          <a:xfrm>
            <a:off x="3242569" y="1599746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  Coinvolto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97FF8-AF87-4C22-82EA-1DD4417B321F}"/>
              </a:ext>
            </a:extLst>
          </p:cNvPr>
          <p:cNvSpPr txBox="1"/>
          <p:nvPr/>
        </p:nvSpPr>
        <p:spPr>
          <a:xfrm>
            <a:off x="4923915" y="1599746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  Inefficace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98509E-D5C1-43F6-AF98-0247A83057AF}"/>
              </a:ext>
            </a:extLst>
          </p:cNvPr>
          <p:cNvSpPr txBox="1"/>
          <p:nvPr/>
        </p:nvSpPr>
        <p:spPr>
          <a:xfrm>
            <a:off x="6370742" y="1583647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   Sovraccaricato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F63DD-65DF-4705-BCF0-2E0A28E7453C}"/>
              </a:ext>
            </a:extLst>
          </p:cNvPr>
          <p:cNvSpPr txBox="1"/>
          <p:nvPr/>
        </p:nvSpPr>
        <p:spPr>
          <a:xfrm>
            <a:off x="8295093" y="1599746"/>
            <a:ext cx="6232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  Disinteressato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A372A-6510-492C-A4DC-371A9E46E246}"/>
              </a:ext>
            </a:extLst>
          </p:cNvPr>
          <p:cNvSpPr txBox="1"/>
          <p:nvPr/>
        </p:nvSpPr>
        <p:spPr>
          <a:xfrm>
            <a:off x="5398128" y="1073637"/>
            <a:ext cx="726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Aree della vita lavorativa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E4AC69-58AC-4772-92F3-A65865818EA5}"/>
              </a:ext>
            </a:extLst>
          </p:cNvPr>
          <p:cNvSpPr txBox="1"/>
          <p:nvPr/>
        </p:nvSpPr>
        <p:spPr>
          <a:xfrm>
            <a:off x="3303579" y="6277212"/>
            <a:ext cx="7265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Carico di lavoro      Controllo   Riconoscimento   Incl. sociale         Equità      Valori			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233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945DA-3992-41C2-84DA-6B116944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Riepilogo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18C283-CCC2-41D7-B231-824BA2E9A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5834" y="2133600"/>
            <a:ext cx="4313864" cy="3777622"/>
          </a:xfrm>
        </p:spPr>
        <p:txBody>
          <a:bodyPr/>
          <a:lstStyle/>
          <a:p>
            <a:r>
              <a:rPr lang="en-CA" dirty="0" err="1"/>
              <a:t>Coinvolto</a:t>
            </a:r>
            <a:r>
              <a:rPr lang="en-CA" dirty="0"/>
              <a:t> vs. Burnout:</a:t>
            </a:r>
            <a:br>
              <a:rPr lang="en-CA" dirty="0"/>
            </a:br>
            <a:r>
              <a:rPr lang="en-CA" dirty="0" err="1"/>
              <a:t>Visioni</a:t>
            </a:r>
            <a:r>
              <a:rPr lang="en-CA" dirty="0"/>
              <a:t> </a:t>
            </a:r>
            <a:r>
              <a:rPr lang="en-CA" dirty="0" err="1"/>
              <a:t>opposte</a:t>
            </a:r>
            <a:endParaRPr lang="en-CA" dirty="0"/>
          </a:p>
          <a:p>
            <a:r>
              <a:rPr lang="en-CA" dirty="0" err="1"/>
              <a:t>Sovraccaricato</a:t>
            </a:r>
            <a:r>
              <a:rPr lang="en-CA" dirty="0"/>
              <a:t> vs. Burnout:</a:t>
            </a:r>
            <a:br>
              <a:rPr lang="en-CA" dirty="0"/>
            </a:br>
            <a:r>
              <a:rPr lang="en-CA" dirty="0" err="1"/>
              <a:t>Carico</a:t>
            </a:r>
            <a:r>
              <a:rPr lang="en-CA" dirty="0"/>
              <a:t> di </a:t>
            </a:r>
            <a:r>
              <a:rPr lang="en-CA" dirty="0" err="1"/>
              <a:t>lavoro</a:t>
            </a:r>
            <a:r>
              <a:rPr lang="en-CA" dirty="0"/>
              <a:t> come unica </a:t>
            </a:r>
            <a:r>
              <a:rPr lang="en-CA" dirty="0" err="1"/>
              <a:t>preoccupazione</a:t>
            </a:r>
            <a:endParaRPr lang="en-CA" dirty="0"/>
          </a:p>
          <a:p>
            <a:r>
              <a:rPr lang="en-CA" dirty="0" err="1"/>
              <a:t>Sovraccaricato</a:t>
            </a:r>
            <a:r>
              <a:rPr lang="en-CA" dirty="0"/>
              <a:t> vs. </a:t>
            </a:r>
            <a:r>
              <a:rPr lang="en-CA" dirty="0" err="1"/>
              <a:t>Disinteressato</a:t>
            </a:r>
            <a:r>
              <a:rPr lang="en-CA" dirty="0"/>
              <a:t>:</a:t>
            </a:r>
            <a:br>
              <a:rPr lang="en-CA" dirty="0"/>
            </a:br>
            <a:r>
              <a:rPr lang="en-CA" dirty="0" err="1"/>
              <a:t>Carico</a:t>
            </a:r>
            <a:r>
              <a:rPr lang="en-CA" dirty="0"/>
              <a:t> di </a:t>
            </a:r>
            <a:r>
              <a:rPr lang="en-CA" dirty="0" err="1"/>
              <a:t>lavoro</a:t>
            </a:r>
            <a:r>
              <a:rPr lang="en-CA" dirty="0"/>
              <a:t> vs. </a:t>
            </a:r>
            <a:r>
              <a:rPr lang="en-CA" dirty="0" err="1"/>
              <a:t>Questioni</a:t>
            </a:r>
            <a:r>
              <a:rPr lang="en-CA" dirty="0"/>
              <a:t> </a:t>
            </a:r>
            <a:r>
              <a:rPr lang="en-CA" dirty="0" err="1"/>
              <a:t>generali</a:t>
            </a:r>
            <a:r>
              <a:rPr lang="en-CA" dirty="0"/>
              <a:t> relative </a:t>
            </a:r>
            <a:r>
              <a:rPr lang="en-CA" dirty="0" err="1"/>
              <a:t>alla</a:t>
            </a:r>
            <a:r>
              <a:rPr lang="en-CA" dirty="0"/>
              <a:t> vita </a:t>
            </a:r>
            <a:r>
              <a:rPr lang="en-CA" dirty="0" err="1"/>
              <a:t>lavorativa</a:t>
            </a:r>
            <a:endParaRPr lang="en-CA" dirty="0"/>
          </a:p>
          <a:p>
            <a:r>
              <a:rPr lang="en-CA" dirty="0" err="1"/>
              <a:t>Inefficace</a:t>
            </a:r>
            <a:r>
              <a:rPr lang="en-CA" dirty="0"/>
              <a:t> vs. </a:t>
            </a:r>
            <a:r>
              <a:rPr lang="en-CA" dirty="0" err="1"/>
              <a:t>Coinvolto</a:t>
            </a:r>
            <a:r>
              <a:rPr lang="en-CA" dirty="0"/>
              <a:t>:</a:t>
            </a:r>
            <a:br>
              <a:rPr lang="en-CA" dirty="0"/>
            </a:br>
            <a:r>
              <a:rPr lang="en-CA" dirty="0" err="1"/>
              <a:t>Indifferente</a:t>
            </a:r>
            <a:r>
              <a:rPr lang="en-CA" dirty="0"/>
              <a:t> vs. </a:t>
            </a:r>
            <a:r>
              <a:rPr lang="en-CA" dirty="0" err="1"/>
              <a:t>Visioni</a:t>
            </a:r>
            <a:r>
              <a:rPr lang="en-CA" dirty="0"/>
              <a:t> positive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AF80351-3C07-4DD4-9A05-45BA524D9F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9698" y="2133600"/>
            <a:ext cx="5490318" cy="3098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AE833-5C21-46A6-9BD4-B1DA898D7180}"/>
              </a:ext>
            </a:extLst>
          </p:cNvPr>
          <p:cNvSpPr txBox="1"/>
          <p:nvPr/>
        </p:nvSpPr>
        <p:spPr>
          <a:xfrm>
            <a:off x="7217176" y="5029986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Carico di lavoro Controllo   Riconoscimento   Int. sociale           Equità      Valori</a:t>
            </a:r>
            <a:r>
              <a:rPr lang="it-IT" sz="1000" dirty="0"/>
              <a:t>			</a:t>
            </a:r>
            <a:endParaRPr lang="en-GB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8C5BF-974F-4A44-9ABC-8986E994C627}"/>
              </a:ext>
            </a:extLst>
          </p:cNvPr>
          <p:cNvSpPr txBox="1"/>
          <p:nvPr/>
        </p:nvSpPr>
        <p:spPr>
          <a:xfrm>
            <a:off x="7366000" y="2584450"/>
            <a:ext cx="38266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Coinvolto              Inefficace            Sovraccaricato        Disinteressato        </a:t>
            </a:r>
            <a:endParaRPr lang="en-GB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77AB9-975C-4C08-A092-BE8FBA6F4075}"/>
              </a:ext>
            </a:extLst>
          </p:cNvPr>
          <p:cNvSpPr txBox="1"/>
          <p:nvPr/>
        </p:nvSpPr>
        <p:spPr>
          <a:xfrm>
            <a:off x="8593345" y="2299384"/>
            <a:ext cx="1443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Aree della vita lavorativa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479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Overhead shot of vials">
            <a:extLst>
              <a:ext uri="{FF2B5EF4-FFF2-40B4-BE49-F238E27FC236}">
                <a16:creationId xmlns:a16="http://schemas.microsoft.com/office/drawing/2014/main" id="{31A66B91-D354-46B6-85D5-2B215FB4D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16742" b="-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F5AA6-A91E-4DCD-A47B-4715C64F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Il burnout </a:t>
            </a:r>
            <a:r>
              <a:rPr lang="en-US" sz="3200" dirty="0" err="1">
                <a:solidFill>
                  <a:srgbClr val="FEFFFF"/>
                </a:solidFill>
              </a:rPr>
              <a:t>durante</a:t>
            </a:r>
            <a:r>
              <a:rPr lang="en-US" sz="3200" dirty="0">
                <a:solidFill>
                  <a:srgbClr val="FEFFFF"/>
                </a:solidFill>
              </a:rPr>
              <a:t> la </a:t>
            </a:r>
            <a:r>
              <a:rPr lang="en-US" sz="3200" dirty="0" err="1">
                <a:solidFill>
                  <a:srgbClr val="FEFFFF"/>
                </a:solidFill>
              </a:rPr>
              <a:t>pandemia</a:t>
            </a:r>
            <a:endParaRPr lang="en-US" sz="3200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43DC0-D033-472C-BC37-A901F61DE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0770" y="2017668"/>
            <a:ext cx="3750205" cy="385781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Esaurimento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cinismo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più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elevati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Rispetto ai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sondaggi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prepandemia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Maggiore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vulnerabilità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relativa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pandemia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Specializzandi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medici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formazione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Infermieri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Contatto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diretto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pazienti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COVID </a:t>
            </a:r>
          </a:p>
          <a:p>
            <a:pPr lvl="2">
              <a:lnSpc>
                <a:spcPct val="90000"/>
              </a:lnSpc>
            </a:pP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Rischio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contatto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Stress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emotivo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la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sofferenza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dei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pazienti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Diminuzione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dell’efficacia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alcune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guarigioni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6546F-A66C-4F66-BCF1-839244D195D7}"/>
              </a:ext>
            </a:extLst>
          </p:cNvPr>
          <p:cNvSpPr txBox="1"/>
          <p:nvPr/>
        </p:nvSpPr>
        <p:spPr>
          <a:xfrm>
            <a:off x="1078584" y="5851633"/>
            <a:ext cx="1097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Lasalvia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Amaddeo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F.,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Porru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S., Carta, A.,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Tardivo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S., Bovo, C., ... &amp;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Bonetto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(2021).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Livelli di burn-out tra gli operatori sanitari durante la pandemia di COVID-19 e fattori associati: uno studio trasversale in un ospedale terziario di un'area altamente colpita dell'Italia nord-orientale.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BMJ open, 11(1), e045127. </a:t>
            </a:r>
          </a:p>
        </p:txBody>
      </p:sp>
    </p:spTree>
    <p:extLst>
      <p:ext uri="{BB962C8B-B14F-4D97-AF65-F5344CB8AC3E}">
        <p14:creationId xmlns:p14="http://schemas.microsoft.com/office/powerpoint/2010/main" val="9791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5DD6-3686-48F8-BEEB-1244F7A6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Il burnout </a:t>
            </a:r>
            <a:r>
              <a:rPr lang="en-CA" dirty="0" err="1"/>
              <a:t>durante</a:t>
            </a:r>
            <a:r>
              <a:rPr lang="en-CA" dirty="0"/>
              <a:t> la </a:t>
            </a:r>
            <a:r>
              <a:rPr lang="en-CA" dirty="0" err="1"/>
              <a:t>pandemia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28A81-4F4C-456E-ADDD-8CEF53BBCC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dirty="0" err="1"/>
              <a:t>Carico</a:t>
            </a:r>
            <a:r>
              <a:rPr lang="en-CA" b="1" dirty="0"/>
              <a:t> di </a:t>
            </a:r>
            <a:r>
              <a:rPr lang="en-CA" b="1" dirty="0" err="1"/>
              <a:t>lavoro</a:t>
            </a:r>
            <a:endParaRPr lang="en-CA" b="1" dirty="0"/>
          </a:p>
          <a:p>
            <a:pPr lvl="1"/>
            <a:r>
              <a:rPr lang="en-CA" dirty="0" err="1"/>
              <a:t>Maggiori</a:t>
            </a:r>
            <a:r>
              <a:rPr lang="en-CA" dirty="0"/>
              <a:t> </a:t>
            </a:r>
            <a:r>
              <a:rPr lang="en-CA" dirty="0" err="1"/>
              <a:t>richieste</a:t>
            </a:r>
            <a:endParaRPr lang="en-CA" dirty="0"/>
          </a:p>
          <a:p>
            <a:pPr lvl="1"/>
            <a:r>
              <a:rPr lang="en-CA" dirty="0" err="1"/>
              <a:t>Orari</a:t>
            </a:r>
            <a:r>
              <a:rPr lang="en-CA" dirty="0"/>
              <a:t> </a:t>
            </a:r>
            <a:r>
              <a:rPr lang="en-CA" dirty="0" err="1"/>
              <a:t>lavorativi</a:t>
            </a:r>
            <a:r>
              <a:rPr lang="en-CA" dirty="0"/>
              <a:t> </a:t>
            </a:r>
            <a:r>
              <a:rPr lang="en-CA" dirty="0" err="1"/>
              <a:t>più</a:t>
            </a:r>
            <a:r>
              <a:rPr lang="en-CA" dirty="0"/>
              <a:t> </a:t>
            </a:r>
            <a:r>
              <a:rPr lang="en-CA" dirty="0" err="1"/>
              <a:t>lunghi</a:t>
            </a:r>
            <a:endParaRPr lang="en-CA" dirty="0"/>
          </a:p>
          <a:p>
            <a:r>
              <a:rPr lang="en-CA" b="1" dirty="0" err="1"/>
              <a:t>Controllo</a:t>
            </a:r>
            <a:endParaRPr lang="en-CA" b="1" dirty="0"/>
          </a:p>
          <a:p>
            <a:pPr lvl="1"/>
            <a:r>
              <a:rPr lang="en-CA" dirty="0" err="1"/>
              <a:t>Mancanza</a:t>
            </a:r>
            <a:r>
              <a:rPr lang="en-CA" dirty="0"/>
              <a:t> di </a:t>
            </a:r>
            <a:r>
              <a:rPr lang="en-CA" dirty="0" err="1"/>
              <a:t>protocolli</a:t>
            </a:r>
            <a:endParaRPr lang="en-CA" dirty="0"/>
          </a:p>
          <a:p>
            <a:pPr lvl="1"/>
            <a:r>
              <a:rPr lang="en-CA" dirty="0" err="1"/>
              <a:t>Incertezza</a:t>
            </a:r>
            <a:endParaRPr lang="en-CA" dirty="0"/>
          </a:p>
          <a:p>
            <a:r>
              <a:rPr lang="en-CA" b="1" dirty="0" err="1"/>
              <a:t>Riconoscimento</a:t>
            </a:r>
            <a:endParaRPr lang="en-CA" b="1" dirty="0"/>
          </a:p>
          <a:p>
            <a:pPr lvl="1"/>
            <a:r>
              <a:rPr lang="en-CA" dirty="0"/>
              <a:t>Minor </a:t>
            </a:r>
            <a:r>
              <a:rPr lang="en-CA" dirty="0" err="1"/>
              <a:t>successo</a:t>
            </a:r>
            <a:r>
              <a:rPr lang="en-CA" dirty="0"/>
              <a:t> del </a:t>
            </a:r>
            <a:r>
              <a:rPr lang="en-CA" dirty="0" err="1"/>
              <a:t>trattamento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Routine </a:t>
            </a:r>
            <a:r>
              <a:rPr lang="en-CA" dirty="0" err="1"/>
              <a:t>sconvolta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6CBB2-9593-4B34-984D-81F1029376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b="1" dirty="0" err="1"/>
              <a:t>Integrazione</a:t>
            </a:r>
            <a:r>
              <a:rPr lang="en-CA" b="1" dirty="0"/>
              <a:t> </a:t>
            </a:r>
            <a:r>
              <a:rPr lang="en-CA" b="1" dirty="0" err="1"/>
              <a:t>sociale</a:t>
            </a:r>
            <a:endParaRPr lang="en-CA" b="1" dirty="0"/>
          </a:p>
          <a:p>
            <a:pPr lvl="1"/>
            <a:r>
              <a:rPr lang="en-CA" dirty="0"/>
              <a:t>DPI, </a:t>
            </a:r>
            <a:r>
              <a:rPr lang="en-CA" dirty="0" err="1"/>
              <a:t>barriere</a:t>
            </a:r>
            <a:r>
              <a:rPr lang="en-CA" dirty="0"/>
              <a:t> di </a:t>
            </a:r>
            <a:r>
              <a:rPr lang="en-CA" dirty="0" err="1"/>
              <a:t>distanziamento</a:t>
            </a:r>
            <a:endParaRPr lang="en-CA" dirty="0"/>
          </a:p>
          <a:p>
            <a:pPr lvl="1"/>
            <a:r>
              <a:rPr lang="en-CA" dirty="0" err="1"/>
              <a:t>Isolamento</a:t>
            </a:r>
            <a:r>
              <a:rPr lang="en-CA" dirty="0"/>
              <a:t> al di </a:t>
            </a:r>
            <a:r>
              <a:rPr lang="en-CA" dirty="0" err="1"/>
              <a:t>fuori</a:t>
            </a:r>
            <a:r>
              <a:rPr lang="en-CA" dirty="0"/>
              <a:t> del </a:t>
            </a:r>
            <a:r>
              <a:rPr lang="en-CA" dirty="0" err="1"/>
              <a:t>lavoro</a:t>
            </a:r>
            <a:endParaRPr lang="en-CA" dirty="0"/>
          </a:p>
          <a:p>
            <a:r>
              <a:rPr lang="en-CA" b="1" dirty="0" err="1"/>
              <a:t>Equità</a:t>
            </a:r>
            <a:endParaRPr lang="en-CA" b="1" dirty="0"/>
          </a:p>
          <a:p>
            <a:pPr lvl="1"/>
            <a:r>
              <a:rPr lang="en-CA" dirty="0" err="1"/>
              <a:t>Motivazioni</a:t>
            </a:r>
            <a:r>
              <a:rPr lang="en-CA" dirty="0"/>
              <a:t> per </a:t>
            </a:r>
            <a:r>
              <a:rPr lang="en-CA" dirty="0" err="1"/>
              <a:t>l’azione</a:t>
            </a:r>
            <a:endParaRPr lang="en-CA" dirty="0"/>
          </a:p>
          <a:p>
            <a:pPr lvl="1"/>
            <a:r>
              <a:rPr lang="en-CA" dirty="0" err="1"/>
              <a:t>Mancanza</a:t>
            </a:r>
            <a:r>
              <a:rPr lang="en-CA" dirty="0"/>
              <a:t> di </a:t>
            </a:r>
            <a:r>
              <a:rPr lang="en-CA" dirty="0" err="1"/>
              <a:t>preparazione</a:t>
            </a:r>
            <a:endParaRPr lang="en-CA" dirty="0"/>
          </a:p>
          <a:p>
            <a:r>
              <a:rPr lang="en-CA" b="1" dirty="0" err="1"/>
              <a:t>Valori</a:t>
            </a:r>
            <a:endParaRPr lang="en-CA" b="1" dirty="0"/>
          </a:p>
          <a:p>
            <a:pPr lvl="1"/>
            <a:r>
              <a:rPr lang="en-CA" dirty="0" err="1"/>
              <a:t>Mansioni</a:t>
            </a:r>
            <a:r>
              <a:rPr lang="en-CA" dirty="0"/>
              <a:t> non </a:t>
            </a:r>
            <a:r>
              <a:rPr lang="en-CA" dirty="0" err="1"/>
              <a:t>produttive</a:t>
            </a:r>
            <a:endParaRPr lang="en-CA" dirty="0"/>
          </a:p>
          <a:p>
            <a:pPr lvl="1"/>
            <a:r>
              <a:rPr lang="en-CA" dirty="0" err="1"/>
              <a:t>Lavoro</a:t>
            </a:r>
            <a:r>
              <a:rPr lang="en-CA" dirty="0"/>
              <a:t> al di </a:t>
            </a:r>
            <a:r>
              <a:rPr lang="en-CA" dirty="0" err="1"/>
              <a:t>fuori</a:t>
            </a:r>
            <a:r>
              <a:rPr lang="en-CA" dirty="0"/>
              <a:t> </a:t>
            </a:r>
            <a:r>
              <a:rPr lang="en-CA" dirty="0" err="1"/>
              <a:t>delle</a:t>
            </a:r>
            <a:r>
              <a:rPr lang="en-CA" dirty="0"/>
              <a:t> </a:t>
            </a:r>
            <a:r>
              <a:rPr lang="en-CA" dirty="0" err="1"/>
              <a:t>competenze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482BA-EEB1-4F9D-B842-15D036DF5E09}"/>
              </a:ext>
            </a:extLst>
          </p:cNvPr>
          <p:cNvSpPr txBox="1"/>
          <p:nvPr/>
        </p:nvSpPr>
        <p:spPr>
          <a:xfrm>
            <a:off x="425003" y="5903844"/>
            <a:ext cx="11079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Zhou, A. Y., Hann, M.,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Panagioti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Patel, M.,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Agius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R., Van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Tongeren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... &amp; Bower, P. (2022). 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Studio trasversale che esplora l'associazione tra fattori di stress e burnout nei medici in formazione durante la pandemia di COVID-19 nel Regno Unito.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Occupational Health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64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e12311.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78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6392E-6A6F-4AB5-B4FA-408FFE35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45106"/>
            <a:ext cx="4116623" cy="1259894"/>
          </a:xfrm>
        </p:spPr>
        <p:txBody>
          <a:bodyPr>
            <a:normAutofit/>
          </a:bodyPr>
          <a:lstStyle/>
          <a:p>
            <a:r>
              <a:rPr lang="en-CA" dirty="0" err="1"/>
              <a:t>Contrasto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0B29BE9-E9A0-402B-AA81-106792FF1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920" y="2836575"/>
            <a:ext cx="3714813" cy="3056278"/>
          </a:xfr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BA4E9D-A8F9-4AB0-9076-BD342508F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33" r="11907" b="3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F673E6-1E90-4718-B6FD-89AF5006B592}"/>
              </a:ext>
            </a:extLst>
          </p:cNvPr>
          <p:cNvSpPr txBox="1"/>
          <p:nvPr/>
        </p:nvSpPr>
        <p:spPr>
          <a:xfrm>
            <a:off x="5295900" y="1090387"/>
            <a:ext cx="52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BMI dei medici prima e durante la pandemia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96D32-27CA-436E-A878-B171299EC5B6}"/>
              </a:ext>
            </a:extLst>
          </p:cNvPr>
          <p:cNvSpPr txBox="1"/>
          <p:nvPr/>
        </p:nvSpPr>
        <p:spPr>
          <a:xfrm>
            <a:off x="4924425" y="5076825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Esaurimento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97169-15A7-4D17-9ED1-79E4F2EDEF6B}"/>
              </a:ext>
            </a:extLst>
          </p:cNvPr>
          <p:cNvSpPr txBox="1"/>
          <p:nvPr/>
        </p:nvSpPr>
        <p:spPr>
          <a:xfrm>
            <a:off x="6875057" y="508051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Depersonalizzazione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DE831-D43E-47C7-9590-C8B45D2C2D16}"/>
              </a:ext>
            </a:extLst>
          </p:cNvPr>
          <p:cNvSpPr txBox="1"/>
          <p:nvPr/>
        </p:nvSpPr>
        <p:spPr>
          <a:xfrm>
            <a:off x="9386203" y="5076825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Realizzazione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E9B57-CFC1-4345-8007-2790D803019A}"/>
              </a:ext>
            </a:extLst>
          </p:cNvPr>
          <p:cNvSpPr txBox="1"/>
          <p:nvPr/>
        </p:nvSpPr>
        <p:spPr>
          <a:xfrm>
            <a:off x="6315075" y="5553075"/>
            <a:ext cx="181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Manuale</a:t>
            </a:r>
            <a:r>
              <a:rPr lang="it-IT" dirty="0"/>
              <a:t> </a:t>
            </a:r>
            <a:r>
              <a:rPr lang="it-IT" sz="1600" dirty="0"/>
              <a:t>MBI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37C5DA-21DC-4F2D-8733-E30A87C452CE}"/>
              </a:ext>
            </a:extLst>
          </p:cNvPr>
          <p:cNvSpPr txBox="1"/>
          <p:nvPr/>
        </p:nvSpPr>
        <p:spPr>
          <a:xfrm>
            <a:off x="8096331" y="556035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Pandemia (Zhou)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9389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9E3889D-7600-46F2-96AB-D7F88D3122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24645"/>
            <a:ext cx="12192000" cy="6408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232544-D0D2-4DF6-A51D-680224DB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err="1"/>
              <a:t>Cos’è</a:t>
            </a:r>
            <a:r>
              <a:rPr lang="en-CA" sz="6000" dirty="0"/>
              <a:t> il burnout?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CFE6D-40EC-4F0F-9C27-8F759F22C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E </a:t>
            </a:r>
            <a:r>
              <a:rPr lang="en-CA" sz="3200" dirty="0" err="1"/>
              <a:t>cosa</a:t>
            </a:r>
            <a:r>
              <a:rPr lang="en-CA" sz="3200" dirty="0"/>
              <a:t> non è il burnout?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CBAA993-5264-433D-83EB-562A9812D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7" y="3416776"/>
            <a:ext cx="2279973" cy="34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F00A3-CF30-41CB-93CC-610930E9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83" y="5785"/>
            <a:ext cx="8131550" cy="9263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Prevenire</a:t>
            </a:r>
            <a:r>
              <a:rPr lang="en-US" sz="5400" dirty="0"/>
              <a:t> e </a:t>
            </a:r>
            <a:r>
              <a:rPr lang="en-US" sz="5400" dirty="0" err="1"/>
              <a:t>alleviare</a:t>
            </a:r>
            <a:endParaRPr lang="en-US" sz="5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2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E2DE009-149D-4FA6-AE6D-403B3FAD5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106386"/>
              </p:ext>
            </p:extLst>
          </p:nvPr>
        </p:nvGraphicFramePr>
        <p:xfrm>
          <a:off x="2582298" y="11857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4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968C17-3BE3-468B-B23B-37176ACD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Griglia</a:t>
            </a:r>
            <a:r>
              <a:rPr lang="en-CA" dirty="0"/>
              <a:t> </a:t>
            </a:r>
            <a:r>
              <a:rPr lang="en-CA" dirty="0" err="1"/>
              <a:t>d’azione</a:t>
            </a:r>
            <a:endParaRPr lang="en-C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3C4449-2551-4BCC-83E2-963C7B761AA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0012847"/>
              </p:ext>
            </p:extLst>
          </p:nvPr>
        </p:nvGraphicFramePr>
        <p:xfrm>
          <a:off x="838200" y="1825625"/>
          <a:ext cx="8309513" cy="492866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2045513">
                  <a:extLst>
                    <a:ext uri="{9D8B030D-6E8A-4147-A177-3AD203B41FA5}">
                      <a16:colId xmlns:a16="http://schemas.microsoft.com/office/drawing/2014/main" val="1612895155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0248828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410678689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632775737"/>
                    </a:ext>
                  </a:extLst>
                </a:gridCol>
              </a:tblGrid>
              <a:tr h="439625"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Individuo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Lavoro</a:t>
                      </a:r>
                      <a:r>
                        <a:rPr lang="en-CA" sz="2000" dirty="0"/>
                        <a:t> di </a:t>
                      </a:r>
                      <a:r>
                        <a:rPr lang="en-CA" sz="2000" dirty="0" err="1"/>
                        <a:t>gruppo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Politica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5746535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Energia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5385054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Coinvolgimento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62770780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Efficacia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84226197"/>
                  </a:ext>
                </a:extLst>
              </a:tr>
            </a:tbl>
          </a:graphicData>
        </a:graphic>
      </p:graphicFrame>
      <p:pic>
        <p:nvPicPr>
          <p:cNvPr id="9" name="Content Placeholder 8" descr="Adhesive notes on glass wall">
            <a:extLst>
              <a:ext uri="{FF2B5EF4-FFF2-40B4-BE49-F238E27FC236}">
                <a16:creationId xmlns:a16="http://schemas.microsoft.com/office/drawing/2014/main" id="{C2EBF2F0-B1B2-4A5D-835F-336BFF0F84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45" y="181118"/>
            <a:ext cx="2808287" cy="1871734"/>
          </a:xfrm>
        </p:spPr>
      </p:pic>
    </p:spTree>
    <p:extLst>
      <p:ext uri="{BB962C8B-B14F-4D97-AF65-F5344CB8AC3E}">
        <p14:creationId xmlns:p14="http://schemas.microsoft.com/office/powerpoint/2010/main" val="7446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968C17-3BE3-468B-B23B-37176ACD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Regolazione</a:t>
            </a:r>
            <a:r>
              <a:rPr lang="en-CA" dirty="0"/>
              <a:t> del </a:t>
            </a:r>
            <a:r>
              <a:rPr lang="en-CA" dirty="0" err="1"/>
              <a:t>ritmo</a:t>
            </a:r>
            <a:r>
              <a:rPr lang="en-CA" dirty="0"/>
              <a:t> e </a:t>
            </a:r>
            <a:r>
              <a:rPr lang="en-CA" dirty="0" err="1"/>
              <a:t>guarigione</a:t>
            </a:r>
            <a:endParaRPr lang="en-C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3C4449-2551-4BCC-83E2-963C7B761AA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1533643"/>
              </p:ext>
            </p:extLst>
          </p:nvPr>
        </p:nvGraphicFramePr>
        <p:xfrm>
          <a:off x="838200" y="1825625"/>
          <a:ext cx="8309513" cy="492866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2045513">
                  <a:extLst>
                    <a:ext uri="{9D8B030D-6E8A-4147-A177-3AD203B41FA5}">
                      <a16:colId xmlns:a16="http://schemas.microsoft.com/office/drawing/2014/main" val="1612895155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0248828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410678689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632775737"/>
                    </a:ext>
                  </a:extLst>
                </a:gridCol>
              </a:tblGrid>
              <a:tr h="439625"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Individuo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Lavoro</a:t>
                      </a:r>
                      <a:r>
                        <a:rPr lang="en-CA" sz="2000" dirty="0"/>
                        <a:t> di </a:t>
                      </a:r>
                      <a:r>
                        <a:rPr lang="en-CA" sz="2000" dirty="0" err="1"/>
                        <a:t>gruppo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Politica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5746535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Energia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5385054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Coinvolgimento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62770780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Efficacia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84226197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810C16-D957-4609-A316-215423EAA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70144" y="2139082"/>
            <a:ext cx="2830630" cy="1592618"/>
          </a:xfrm>
        </p:spPr>
      </p:pic>
    </p:spTree>
    <p:extLst>
      <p:ext uri="{BB962C8B-B14F-4D97-AF65-F5344CB8AC3E}">
        <p14:creationId xmlns:p14="http://schemas.microsoft.com/office/powerpoint/2010/main" val="14111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B3BD-2229-470E-A368-32733617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Migliorare</a:t>
            </a:r>
            <a:r>
              <a:rPr lang="en-CA" dirty="0"/>
              <a:t> la </a:t>
            </a:r>
            <a:r>
              <a:rPr lang="en-CA" dirty="0" err="1"/>
              <a:t>resilienza</a:t>
            </a:r>
            <a:r>
              <a:rPr lang="en-CA" dirty="0"/>
              <a:t> </a:t>
            </a:r>
            <a:r>
              <a:rPr lang="en-CA" dirty="0" err="1"/>
              <a:t>personale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D189B-01F5-4023-AB1C-B5ADD6721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Resilienza</a:t>
            </a:r>
            <a:r>
              <a:rPr lang="en-CA" dirty="0"/>
              <a:t> </a:t>
            </a:r>
            <a:r>
              <a:rPr lang="en-CA" dirty="0" err="1"/>
              <a:t>mentale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0FBA-130D-429B-B513-2575C5783A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Mindfulness</a:t>
            </a:r>
          </a:p>
          <a:p>
            <a:r>
              <a:rPr lang="en-CA" dirty="0" err="1"/>
              <a:t>Condivisione</a:t>
            </a:r>
            <a:r>
              <a:rPr lang="en-CA" dirty="0"/>
              <a:t> di </a:t>
            </a:r>
            <a:r>
              <a:rPr lang="en-CA" dirty="0" err="1"/>
              <a:t>esperienze</a:t>
            </a:r>
            <a:endParaRPr lang="en-CA" dirty="0"/>
          </a:p>
          <a:p>
            <a:r>
              <a:rPr lang="en-CA" dirty="0" err="1"/>
              <a:t>Cultura</a:t>
            </a:r>
            <a:r>
              <a:rPr lang="en-CA" dirty="0"/>
              <a:t> </a:t>
            </a:r>
            <a:r>
              <a:rPr lang="en-CA" dirty="0" err="1"/>
              <a:t>della</a:t>
            </a:r>
            <a:r>
              <a:rPr lang="en-CA" dirty="0"/>
              <a:t> </a:t>
            </a:r>
            <a:r>
              <a:rPr lang="en-CA" dirty="0" err="1"/>
              <a:t>riconoscenza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B3682D-B850-488F-98F1-83CC09DCE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err="1"/>
              <a:t>Resilienza</a:t>
            </a:r>
            <a:r>
              <a:rPr lang="en-CA" dirty="0"/>
              <a:t> </a:t>
            </a:r>
            <a:r>
              <a:rPr lang="en-CA" dirty="0" err="1"/>
              <a:t>fisica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523E5-550E-4E9C-88DE-F9C68102DB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err="1"/>
              <a:t>Esercizio</a:t>
            </a:r>
            <a:r>
              <a:rPr lang="en-CA" dirty="0"/>
              <a:t> </a:t>
            </a:r>
            <a:r>
              <a:rPr lang="en-CA" dirty="0" err="1"/>
              <a:t>fisico</a:t>
            </a:r>
            <a:r>
              <a:rPr lang="en-CA" dirty="0"/>
              <a:t>, </a:t>
            </a:r>
            <a:r>
              <a:rPr lang="en-CA" dirty="0" err="1"/>
              <a:t>movimento</a:t>
            </a:r>
            <a:endParaRPr lang="en-CA" dirty="0"/>
          </a:p>
          <a:p>
            <a:r>
              <a:rPr lang="en-CA" dirty="0" err="1"/>
              <a:t>Nutrizione</a:t>
            </a:r>
            <a:endParaRPr lang="en-CA" dirty="0"/>
          </a:p>
          <a:p>
            <a:r>
              <a:rPr lang="en-CA" dirty="0" err="1"/>
              <a:t>Sonno</a:t>
            </a:r>
            <a:r>
              <a:rPr lang="en-CA" dirty="0"/>
              <a:t> </a:t>
            </a:r>
            <a:r>
              <a:rPr lang="en-CA" dirty="0" err="1"/>
              <a:t>sufficiente</a:t>
            </a:r>
            <a:endParaRPr lang="en-CA" dirty="0"/>
          </a:p>
        </p:txBody>
      </p:sp>
      <p:pic>
        <p:nvPicPr>
          <p:cNvPr id="8" name="Picture 7" descr="A tree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856F7C24-5911-4136-978F-D03B8C908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1392" y="4026515"/>
            <a:ext cx="4159875" cy="27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968C17-3BE3-468B-B23B-37176ACD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Delegare</a:t>
            </a:r>
            <a:r>
              <a:rPr lang="en-CA" dirty="0"/>
              <a:t> e </a:t>
            </a:r>
            <a:r>
              <a:rPr lang="en-CA" dirty="0" err="1"/>
              <a:t>condividere</a:t>
            </a:r>
            <a:endParaRPr lang="en-C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3C4449-2551-4BCC-83E2-963C7B761AA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3775810"/>
              </p:ext>
            </p:extLst>
          </p:nvPr>
        </p:nvGraphicFramePr>
        <p:xfrm>
          <a:off x="838200" y="1825625"/>
          <a:ext cx="8309513" cy="492866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2045513">
                  <a:extLst>
                    <a:ext uri="{9D8B030D-6E8A-4147-A177-3AD203B41FA5}">
                      <a16:colId xmlns:a16="http://schemas.microsoft.com/office/drawing/2014/main" val="1612895155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0248828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410678689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632775737"/>
                    </a:ext>
                  </a:extLst>
                </a:gridCol>
              </a:tblGrid>
              <a:tr h="439625"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Individuo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Lavoro</a:t>
                      </a:r>
                      <a:r>
                        <a:rPr lang="en-CA" sz="2000" dirty="0"/>
                        <a:t> di </a:t>
                      </a:r>
                      <a:r>
                        <a:rPr lang="en-CA" sz="2000" dirty="0" err="1"/>
                        <a:t>gruppo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Politica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5746535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Energia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5385054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Coinvolgimento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62770780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Efficacia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84226197"/>
                  </a:ext>
                </a:extLst>
              </a:tr>
            </a:tbl>
          </a:graphicData>
        </a:graphic>
      </p:graphicFrame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50ED5A6-67A3-48CF-AF68-362E53AFD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10298" y="3429000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24CF952-EF55-47F3-A750-33C3FA6E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408" y="724619"/>
            <a:ext cx="10213675" cy="5658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AC67B4-B3B7-4B5A-A976-8D9DC8DCFEBE}"/>
              </a:ext>
            </a:extLst>
          </p:cNvPr>
          <p:cNvSpPr txBox="1"/>
          <p:nvPr/>
        </p:nvSpPr>
        <p:spPr>
          <a:xfrm>
            <a:off x="4819649" y="1138237"/>
            <a:ext cx="360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Profili e dinamiche sociali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AF0B5-2180-4337-8C7D-611D6CD76C38}"/>
              </a:ext>
            </a:extLst>
          </p:cNvPr>
          <p:cNvSpPr txBox="1"/>
          <p:nvPr/>
        </p:nvSpPr>
        <p:spPr>
          <a:xfrm>
            <a:off x="4819649" y="17672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Coinvolto						</a:t>
            </a:r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1E986-6DEC-4C87-8022-CC0E9EEDBDBA}"/>
              </a:ext>
            </a:extLst>
          </p:cNvPr>
          <p:cNvSpPr txBox="1"/>
          <p:nvPr/>
        </p:nvSpPr>
        <p:spPr>
          <a:xfrm rot="16200000">
            <a:off x="742949" y="386715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Differenza dalla media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C9E9F-D218-402C-8121-DAB813AAE705}"/>
              </a:ext>
            </a:extLst>
          </p:cNvPr>
          <p:cNvSpPr txBox="1"/>
          <p:nvPr/>
        </p:nvSpPr>
        <p:spPr>
          <a:xfrm>
            <a:off x="4972050" y="5333999"/>
            <a:ext cx="476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Civiltà                                     Inciviltà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59294-B64D-40A2-A462-A4CBFA493722}"/>
              </a:ext>
            </a:extLst>
          </p:cNvPr>
          <p:cNvSpPr txBox="1"/>
          <p:nvPr/>
        </p:nvSpPr>
        <p:spPr>
          <a:xfrm>
            <a:off x="3811750" y="6091157"/>
            <a:ext cx="3191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Responsabile      Collega            Se stesso</a:t>
            </a:r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B72C7-D47A-4542-B667-C8E848F3D3C6}"/>
              </a:ext>
            </a:extLst>
          </p:cNvPr>
          <p:cNvSpPr txBox="1"/>
          <p:nvPr/>
        </p:nvSpPr>
        <p:spPr>
          <a:xfrm>
            <a:off x="7040562" y="6082525"/>
            <a:ext cx="60991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Responsabile      Collega               Se stesso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486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0B57-59A1-4F3E-977E-16C61E03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Rafforzare</a:t>
            </a:r>
            <a:r>
              <a:rPr lang="en-CA" dirty="0"/>
              <a:t> </a:t>
            </a:r>
            <a:r>
              <a:rPr lang="en-CA" dirty="0" err="1"/>
              <a:t>una</a:t>
            </a:r>
            <a:r>
              <a:rPr lang="en-CA" dirty="0"/>
              <a:t> </a:t>
            </a:r>
            <a:r>
              <a:rPr lang="en-CA" dirty="0" err="1"/>
              <a:t>cultura</a:t>
            </a:r>
            <a:r>
              <a:rPr lang="en-CA" dirty="0"/>
              <a:t> del rispetto e del </a:t>
            </a:r>
            <a:r>
              <a:rPr lang="en-CA" dirty="0" err="1"/>
              <a:t>coinvolgimento</a:t>
            </a:r>
            <a:r>
              <a:rPr lang="en-CA" dirty="0"/>
              <a:t> (SCORE)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4AE1-3DD1-448F-BECA-802C37330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7374" y="2133599"/>
            <a:ext cx="4625702" cy="4118775"/>
          </a:xfrm>
        </p:spPr>
        <p:txBody>
          <a:bodyPr>
            <a:normAutofit/>
          </a:bodyPr>
          <a:lstStyle/>
          <a:p>
            <a:r>
              <a:rPr lang="en-CA" dirty="0"/>
              <a:t>Focus </a:t>
            </a:r>
            <a:r>
              <a:rPr lang="en-CA" dirty="0" err="1"/>
              <a:t>sulle</a:t>
            </a:r>
            <a:r>
              <a:rPr lang="en-CA" dirty="0"/>
              <a:t> </a:t>
            </a:r>
            <a:r>
              <a:rPr lang="en-CA" dirty="0" err="1"/>
              <a:t>relazioni</a:t>
            </a:r>
            <a:r>
              <a:rPr lang="en-CA" dirty="0"/>
              <a:t> </a:t>
            </a:r>
            <a:r>
              <a:rPr lang="en-CA" dirty="0" err="1"/>
              <a:t>tra</a:t>
            </a:r>
            <a:r>
              <a:rPr lang="en-CA" dirty="0"/>
              <a:t> </a:t>
            </a:r>
            <a:r>
              <a:rPr lang="en-CA" dirty="0" err="1"/>
              <a:t>gruppi</a:t>
            </a:r>
            <a:r>
              <a:rPr lang="en-CA" dirty="0"/>
              <a:t> di </a:t>
            </a:r>
            <a:r>
              <a:rPr lang="en-CA" dirty="0" err="1"/>
              <a:t>lavoro</a:t>
            </a:r>
            <a:endParaRPr lang="en-CA" dirty="0"/>
          </a:p>
          <a:p>
            <a:r>
              <a:rPr lang="en-CA" dirty="0" err="1"/>
              <a:t>Programma</a:t>
            </a:r>
            <a:r>
              <a:rPr lang="en-CA" dirty="0"/>
              <a:t> </a:t>
            </a:r>
            <a:r>
              <a:rPr lang="en-CA" dirty="0" err="1"/>
              <a:t>strutturato</a:t>
            </a:r>
            <a:r>
              <a:rPr lang="en-CA" dirty="0"/>
              <a:t> e </a:t>
            </a:r>
            <a:r>
              <a:rPr lang="en-CA" dirty="0" err="1"/>
              <a:t>guidato</a:t>
            </a:r>
            <a:endParaRPr lang="en-CA" dirty="0"/>
          </a:p>
          <a:p>
            <a:r>
              <a:rPr lang="en-CA" dirty="0" err="1"/>
              <a:t>Miglioramento</a:t>
            </a:r>
            <a:r>
              <a:rPr lang="en-CA" dirty="0"/>
              <a:t> </a:t>
            </a:r>
            <a:r>
              <a:rPr lang="en-CA" dirty="0" err="1"/>
              <a:t>degli</a:t>
            </a:r>
            <a:r>
              <a:rPr lang="en-CA" dirty="0"/>
              <a:t> </a:t>
            </a:r>
            <a:r>
              <a:rPr lang="en-CA" dirty="0" err="1"/>
              <a:t>incontri</a:t>
            </a:r>
            <a:r>
              <a:rPr lang="en-CA" dirty="0"/>
              <a:t> </a:t>
            </a:r>
            <a:r>
              <a:rPr lang="en-CA" dirty="0" err="1"/>
              <a:t>quotidiani</a:t>
            </a:r>
            <a:endParaRPr lang="en-CA" dirty="0"/>
          </a:p>
          <a:p>
            <a:r>
              <a:rPr lang="en-CA" dirty="0" err="1"/>
              <a:t>Aumento</a:t>
            </a:r>
            <a:r>
              <a:rPr lang="en-CA" dirty="0"/>
              <a:t> </a:t>
            </a:r>
            <a:r>
              <a:rPr lang="en-CA" dirty="0" err="1"/>
              <a:t>della</a:t>
            </a:r>
            <a:r>
              <a:rPr lang="en-CA" dirty="0"/>
              <a:t> </a:t>
            </a:r>
            <a:r>
              <a:rPr lang="en-CA" dirty="0" err="1"/>
              <a:t>percentuale</a:t>
            </a:r>
            <a:r>
              <a:rPr lang="en-CA" dirty="0"/>
              <a:t> di rispetto</a:t>
            </a:r>
          </a:p>
          <a:p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A1F757-2090-43E2-8825-3395B5C0DA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73194" y="2125663"/>
            <a:ext cx="4313864" cy="4126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B8380A-E3F0-41D2-85C3-F769D49C6FBA}"/>
              </a:ext>
            </a:extLst>
          </p:cNvPr>
          <p:cNvSpPr txBox="1"/>
          <p:nvPr/>
        </p:nvSpPr>
        <p:spPr>
          <a:xfrm>
            <a:off x="8640299" y="2400300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Civiltà dei colleghi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717DF-2273-4BC5-B7A4-44D205413F62}"/>
              </a:ext>
            </a:extLst>
          </p:cNvPr>
          <p:cNvSpPr txBox="1"/>
          <p:nvPr/>
        </p:nvSpPr>
        <p:spPr>
          <a:xfrm rot="16200000">
            <a:off x="6220341" y="3916977"/>
            <a:ext cx="24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Differenza SD dalla media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D5D0B-465A-4A7E-9DBF-DD9293909BD8}"/>
              </a:ext>
            </a:extLst>
          </p:cNvPr>
          <p:cNvSpPr txBox="1"/>
          <p:nvPr/>
        </p:nvSpPr>
        <p:spPr>
          <a:xfrm>
            <a:off x="8820150" y="5657850"/>
            <a:ext cx="235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Prima		      Dopo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08CD8-381E-4732-AE4E-668AE56D1194}"/>
              </a:ext>
            </a:extLst>
          </p:cNvPr>
          <p:cNvSpPr txBox="1"/>
          <p:nvPr/>
        </p:nvSpPr>
        <p:spPr>
          <a:xfrm>
            <a:off x="8820150" y="6080001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Controllo     SCORE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214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4D5F-17BE-45C3-A788-E8789D8F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Impatto</a:t>
            </a:r>
            <a:r>
              <a:rPr lang="en-CA" dirty="0"/>
              <a:t> </a:t>
            </a:r>
            <a:r>
              <a:rPr lang="en-CA" dirty="0" err="1"/>
              <a:t>sul</a:t>
            </a:r>
            <a:r>
              <a:rPr lang="en-CA" dirty="0"/>
              <a:t> burnout e </a:t>
            </a:r>
            <a:r>
              <a:rPr lang="en-CA" dirty="0" err="1"/>
              <a:t>sulla</a:t>
            </a:r>
            <a:r>
              <a:rPr lang="en-CA" dirty="0"/>
              <a:t> salute </a:t>
            </a:r>
            <a:r>
              <a:rPr lang="en-CA" dirty="0" err="1"/>
              <a:t>mentale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920162-D163-4161-B1DB-90C0E562E4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71032" y="2133600"/>
            <a:ext cx="3949599" cy="377825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E86987-0BB2-4676-84D2-C49202939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73194" y="2125663"/>
            <a:ext cx="3949599" cy="3778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54A153-07F7-4CDB-98FE-C4693E537552}"/>
              </a:ext>
            </a:extLst>
          </p:cNvPr>
          <p:cNvSpPr txBox="1"/>
          <p:nvPr/>
        </p:nvSpPr>
        <p:spPr>
          <a:xfrm>
            <a:off x="4313661" y="2381250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Cinsimo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72055-501B-4FB4-9A1D-41C861407F51}"/>
              </a:ext>
            </a:extLst>
          </p:cNvPr>
          <p:cNvSpPr txBox="1"/>
          <p:nvPr/>
        </p:nvSpPr>
        <p:spPr>
          <a:xfrm rot="16200000">
            <a:off x="1406932" y="3521481"/>
            <a:ext cx="29098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Differenza SD dalla media</a:t>
            </a:r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7FB26-81E9-4180-A421-D349CA26DD55}"/>
              </a:ext>
            </a:extLst>
          </p:cNvPr>
          <p:cNvSpPr txBox="1"/>
          <p:nvPr/>
        </p:nvSpPr>
        <p:spPr>
          <a:xfrm>
            <a:off x="3924300" y="4654747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Prima                            Dopo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BC9DC-FC5A-4D17-9072-0C18D792655F}"/>
              </a:ext>
            </a:extLst>
          </p:cNvPr>
          <p:cNvSpPr txBox="1"/>
          <p:nvPr/>
        </p:nvSpPr>
        <p:spPr>
          <a:xfrm>
            <a:off x="3960970" y="5722282"/>
            <a:ext cx="6099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Controllo     SCORE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5556E-594C-4F4B-A748-E0BE5E82AFBA}"/>
              </a:ext>
            </a:extLst>
          </p:cNvPr>
          <p:cNvSpPr txBox="1"/>
          <p:nvPr/>
        </p:nvSpPr>
        <p:spPr>
          <a:xfrm>
            <a:off x="8622346" y="5722281"/>
            <a:ext cx="6099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Controllo</a:t>
            </a:r>
            <a:r>
              <a:rPr lang="en-GB" sz="1400" dirty="0"/>
              <a:t>    SCORE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AD346A-501C-4138-9554-BEC50D4CCE2D}"/>
              </a:ext>
            </a:extLst>
          </p:cNvPr>
          <p:cNvSpPr txBox="1"/>
          <p:nvPr/>
        </p:nvSpPr>
        <p:spPr>
          <a:xfrm>
            <a:off x="8725909" y="5363118"/>
            <a:ext cx="73647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Prima                         Dopo</a:t>
            </a:r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6EF9C-2539-4089-8969-B78215A1289E}"/>
              </a:ext>
            </a:extLst>
          </p:cNvPr>
          <p:cNvSpPr txBox="1"/>
          <p:nvPr/>
        </p:nvSpPr>
        <p:spPr>
          <a:xfrm>
            <a:off x="8336280" y="2350472"/>
            <a:ext cx="206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Indice salute mentale</a:t>
            </a:r>
            <a:endParaRPr lang="en-GB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7AFB74-DF54-4CA8-9C97-7F1ED5FE4399}"/>
              </a:ext>
            </a:extLst>
          </p:cNvPr>
          <p:cNvSpPr txBox="1"/>
          <p:nvPr/>
        </p:nvSpPr>
        <p:spPr>
          <a:xfrm rot="16200000">
            <a:off x="6235311" y="3675141"/>
            <a:ext cx="24472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Differenza SD dalla media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949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968C17-3BE3-468B-B23B-37176ACD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KPI </a:t>
            </a:r>
            <a:r>
              <a:rPr lang="en-CA" dirty="0" err="1"/>
              <a:t>qualitativi</a:t>
            </a:r>
            <a:r>
              <a:rPr lang="en-CA" dirty="0"/>
              <a:t> prima di </a:t>
            </a:r>
            <a:r>
              <a:rPr lang="en-CA" dirty="0" err="1"/>
              <a:t>quelli</a:t>
            </a:r>
            <a:r>
              <a:rPr lang="en-CA" dirty="0"/>
              <a:t> </a:t>
            </a:r>
            <a:r>
              <a:rPr lang="en-CA" dirty="0" err="1"/>
              <a:t>quantitativi</a:t>
            </a:r>
            <a:endParaRPr lang="en-C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3C4449-2551-4BCC-83E2-963C7B761AA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4167472"/>
              </p:ext>
            </p:extLst>
          </p:nvPr>
        </p:nvGraphicFramePr>
        <p:xfrm>
          <a:off x="838200" y="1825625"/>
          <a:ext cx="8309513" cy="492866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2045513">
                  <a:extLst>
                    <a:ext uri="{9D8B030D-6E8A-4147-A177-3AD203B41FA5}">
                      <a16:colId xmlns:a16="http://schemas.microsoft.com/office/drawing/2014/main" val="1612895155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0248828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410678689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632775737"/>
                    </a:ext>
                  </a:extLst>
                </a:gridCol>
              </a:tblGrid>
              <a:tr h="439625"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Individuo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Lavoro</a:t>
                      </a:r>
                      <a:r>
                        <a:rPr lang="en-CA" sz="2000" dirty="0"/>
                        <a:t> di </a:t>
                      </a:r>
                      <a:r>
                        <a:rPr lang="en-CA" sz="2000" dirty="0" err="1"/>
                        <a:t>gruppo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Politica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5746535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Energia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385054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Coinvolgimento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62770780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Efficacia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8422619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68411C8-8E9F-48CB-9678-D53C6D1AA2F7}"/>
              </a:ext>
            </a:extLst>
          </p:cNvPr>
          <p:cNvGrpSpPr/>
          <p:nvPr/>
        </p:nvGrpSpPr>
        <p:grpSpPr>
          <a:xfrm>
            <a:off x="9384854" y="4015325"/>
            <a:ext cx="2643370" cy="2609436"/>
            <a:chOff x="3700531" y="1639172"/>
            <a:chExt cx="4790935" cy="47294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D86689-69DA-4705-ACFF-03EF2F9B98EC}"/>
                </a:ext>
              </a:extLst>
            </p:cNvPr>
            <p:cNvSpPr/>
            <p:nvPr/>
          </p:nvSpPr>
          <p:spPr>
            <a:xfrm>
              <a:off x="5580843" y="5338294"/>
              <a:ext cx="1030309" cy="103030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E46330-83C5-467E-9D39-B86D15C5C05C}"/>
                </a:ext>
              </a:extLst>
            </p:cNvPr>
            <p:cNvSpPr/>
            <p:nvPr/>
          </p:nvSpPr>
          <p:spPr>
            <a:xfrm>
              <a:off x="5406979" y="3314868"/>
              <a:ext cx="1378039" cy="137803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FC58FA-6B05-4D61-8D72-A673754B78FB}"/>
                </a:ext>
              </a:extLst>
            </p:cNvPr>
            <p:cNvSpPr/>
            <p:nvPr/>
          </p:nvSpPr>
          <p:spPr>
            <a:xfrm>
              <a:off x="5580842" y="1639172"/>
              <a:ext cx="1030309" cy="103030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2F8403-92D8-493E-BA6A-54E734D76D46}"/>
                </a:ext>
              </a:extLst>
            </p:cNvPr>
            <p:cNvSpPr/>
            <p:nvPr/>
          </p:nvSpPr>
          <p:spPr>
            <a:xfrm>
              <a:off x="7461157" y="3488732"/>
              <a:ext cx="1030309" cy="103030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3E6E3B-D2D6-414E-BB9A-B8863816DF2A}"/>
                </a:ext>
              </a:extLst>
            </p:cNvPr>
            <p:cNvSpPr/>
            <p:nvPr/>
          </p:nvSpPr>
          <p:spPr>
            <a:xfrm>
              <a:off x="3700531" y="3488731"/>
              <a:ext cx="1030309" cy="103030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84D048E6-41EC-43DA-906C-40522CBC2062}"/>
                </a:ext>
              </a:extLst>
            </p:cNvPr>
            <p:cNvSpPr/>
            <p:nvPr/>
          </p:nvSpPr>
          <p:spPr>
            <a:xfrm>
              <a:off x="6844047" y="3894415"/>
              <a:ext cx="558081" cy="21894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FAFDF2D4-FA52-4E5E-97B3-EE93F0D4E091}"/>
                </a:ext>
              </a:extLst>
            </p:cNvPr>
            <p:cNvSpPr/>
            <p:nvPr/>
          </p:nvSpPr>
          <p:spPr>
            <a:xfrm>
              <a:off x="4786645" y="3894415"/>
              <a:ext cx="558081" cy="21894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C0B45D3B-58CD-41E8-BCA8-6DF4DFE4029F}"/>
                </a:ext>
              </a:extLst>
            </p:cNvPr>
            <p:cNvSpPr/>
            <p:nvPr/>
          </p:nvSpPr>
          <p:spPr>
            <a:xfrm rot="16200000">
              <a:off x="5816956" y="4880372"/>
              <a:ext cx="558081" cy="21894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Arrow: Left-Right 17">
              <a:extLst>
                <a:ext uri="{FF2B5EF4-FFF2-40B4-BE49-F238E27FC236}">
                  <a16:creationId xmlns:a16="http://schemas.microsoft.com/office/drawing/2014/main" id="{69F873F4-BC32-4E66-830B-4D86ABDBDD4E}"/>
                </a:ext>
              </a:extLst>
            </p:cNvPr>
            <p:cNvSpPr/>
            <p:nvPr/>
          </p:nvSpPr>
          <p:spPr>
            <a:xfrm rot="16200000">
              <a:off x="5816955" y="2906780"/>
              <a:ext cx="558081" cy="21894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690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61F7-ACB6-4B91-A597-B71E6E5A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Sanità</a:t>
            </a:r>
            <a:r>
              <a:rPr lang="en-CA" dirty="0"/>
              <a:t> </a:t>
            </a:r>
            <a:r>
              <a:rPr lang="en-CA" dirty="0" err="1"/>
              <a:t>basata</a:t>
            </a:r>
            <a:r>
              <a:rPr lang="en-CA" dirty="0"/>
              <a:t> </a:t>
            </a:r>
            <a:r>
              <a:rPr lang="en-CA" dirty="0" err="1"/>
              <a:t>sul</a:t>
            </a:r>
            <a:r>
              <a:rPr lang="en-CA" dirty="0"/>
              <a:t> </a:t>
            </a:r>
            <a:r>
              <a:rPr lang="en-CA" dirty="0" err="1"/>
              <a:t>valore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DB0F-1C72-4E6D-8959-A149835A5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/>
              <a:t>Valutare</a:t>
            </a:r>
            <a:r>
              <a:rPr lang="en-CA" dirty="0"/>
              <a:t> le </a:t>
            </a:r>
            <a:r>
              <a:rPr lang="en-CA" dirty="0" err="1"/>
              <a:t>riduzioni</a:t>
            </a:r>
            <a:r>
              <a:rPr lang="en-CA" dirty="0"/>
              <a:t> </a:t>
            </a:r>
            <a:r>
              <a:rPr lang="en-CA" dirty="0" err="1"/>
              <a:t>dei</a:t>
            </a:r>
            <a:r>
              <a:rPr lang="en-CA" dirty="0"/>
              <a:t> </a:t>
            </a:r>
            <a:r>
              <a:rPr lang="en-CA" dirty="0" err="1"/>
              <a:t>costi</a:t>
            </a:r>
            <a:r>
              <a:rPr lang="en-CA" dirty="0"/>
              <a:t> in </a:t>
            </a:r>
            <a:r>
              <a:rPr lang="en-CA" dirty="0" err="1"/>
              <a:t>rapporto</a:t>
            </a:r>
            <a:r>
              <a:rPr lang="en-CA" dirty="0"/>
              <a:t> al </a:t>
            </a:r>
            <a:r>
              <a:rPr lang="en-CA" dirty="0" err="1"/>
              <a:t>miglioramento</a:t>
            </a:r>
            <a:r>
              <a:rPr lang="en-CA" dirty="0"/>
              <a:t> del </a:t>
            </a:r>
            <a:r>
              <a:rPr lang="en-CA" dirty="0" err="1"/>
              <a:t>paziente</a:t>
            </a:r>
            <a:endParaRPr lang="en-CA" dirty="0"/>
          </a:p>
          <a:p>
            <a:r>
              <a:rPr lang="en-CA" dirty="0" err="1"/>
              <a:t>Riconsiderare</a:t>
            </a:r>
            <a:r>
              <a:rPr lang="en-CA" dirty="0"/>
              <a:t> i </a:t>
            </a:r>
            <a:r>
              <a:rPr lang="en-CA" dirty="0" err="1"/>
              <a:t>ruoli</a:t>
            </a:r>
            <a:r>
              <a:rPr lang="en-CA" dirty="0"/>
              <a:t> del team medico</a:t>
            </a:r>
          </a:p>
          <a:p>
            <a:r>
              <a:rPr lang="en-CA" dirty="0" err="1"/>
              <a:t>Riflettere</a:t>
            </a:r>
            <a:r>
              <a:rPr lang="en-CA" dirty="0"/>
              <a:t> </a:t>
            </a:r>
            <a:r>
              <a:rPr lang="en-CA" dirty="0" err="1"/>
              <a:t>sulle</a:t>
            </a:r>
            <a:r>
              <a:rPr lang="en-CA" dirty="0"/>
              <a:t> </a:t>
            </a:r>
            <a:r>
              <a:rPr lang="en-CA" dirty="0" err="1"/>
              <a:t>opzioni</a:t>
            </a:r>
            <a:r>
              <a:rPr lang="en-CA" dirty="0"/>
              <a:t> di </a:t>
            </a:r>
            <a:r>
              <a:rPr lang="en-CA" dirty="0" err="1"/>
              <a:t>trattamento</a:t>
            </a:r>
            <a:endParaRPr lang="en-CA" dirty="0"/>
          </a:p>
          <a:p>
            <a:r>
              <a:rPr lang="en-CA" dirty="0" err="1"/>
              <a:t>Riconoscere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r>
              <a:rPr lang="en-CA" dirty="0" err="1"/>
              <a:t>valori</a:t>
            </a:r>
            <a:r>
              <a:rPr lang="en-CA" dirty="0"/>
              <a:t> del </a:t>
            </a:r>
            <a:r>
              <a:rPr lang="en-CA" dirty="0" err="1"/>
              <a:t>paziente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Teisberg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E., Wallace, S., &amp; O’Hara, S. (2020). 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Definire e implementare l'assistenza sanitaria basata sul valore: un quadro strategico. </a:t>
            </a:r>
            <a:r>
              <a:rPr lang="it-IT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Medicina accademica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95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682.</a:t>
            </a:r>
            <a:r>
              <a:rPr lang="it-IT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en-CA" sz="1400" dirty="0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6FEDBE32-EE93-43EE-A631-F3D1D8DC1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7341" y="1110762"/>
            <a:ext cx="5443470" cy="4800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9163BD-677D-47B6-96D4-790EF53EDFCD}"/>
              </a:ext>
            </a:extLst>
          </p:cNvPr>
          <p:cNvSpPr txBox="1"/>
          <p:nvPr/>
        </p:nvSpPr>
        <p:spPr>
          <a:xfrm rot="17371556">
            <a:off x="6894535" y="312419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COSTO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4CAB1-BB70-4DD3-A8D8-1DEEFB2E61D5}"/>
              </a:ext>
            </a:extLst>
          </p:cNvPr>
          <p:cNvSpPr txBox="1"/>
          <p:nvPr/>
        </p:nvSpPr>
        <p:spPr>
          <a:xfrm>
            <a:off x="9151620" y="53721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VALORE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A029E0-AB1F-4542-843F-C6E2BC6BF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136082"/>
              </p:ext>
            </p:extLst>
          </p:nvPr>
        </p:nvGraphicFramePr>
        <p:xfrm>
          <a:off x="2032000" y="14787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DB02069-6AB9-43EB-9589-0C6A93594159}"/>
              </a:ext>
            </a:extLst>
          </p:cNvPr>
          <p:cNvSpPr/>
          <p:nvPr/>
        </p:nvSpPr>
        <p:spPr>
          <a:xfrm>
            <a:off x="9457724" y="4802751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MBI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09D6E-B9EF-436B-86ED-CEF01B378C13}"/>
              </a:ext>
            </a:extLst>
          </p:cNvPr>
          <p:cNvSpPr txBox="1"/>
          <p:nvPr/>
        </p:nvSpPr>
        <p:spPr>
          <a:xfrm>
            <a:off x="9208395" y="6127103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Mindgarden.com</a:t>
            </a:r>
          </a:p>
        </p:txBody>
      </p:sp>
    </p:spTree>
    <p:extLst>
      <p:ext uri="{BB962C8B-B14F-4D97-AF65-F5344CB8AC3E}">
        <p14:creationId xmlns:p14="http://schemas.microsoft.com/office/powerpoint/2010/main" val="24838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968C17-3BE3-468B-B23B-37176ACD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Riconoscenza</a:t>
            </a:r>
            <a:r>
              <a:rPr lang="en-CA" dirty="0"/>
              <a:t> e rispetto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3C4449-2551-4BCC-83E2-963C7B761AA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256978"/>
              </p:ext>
            </p:extLst>
          </p:nvPr>
        </p:nvGraphicFramePr>
        <p:xfrm>
          <a:off x="838200" y="1825625"/>
          <a:ext cx="8309513" cy="492866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2045513">
                  <a:extLst>
                    <a:ext uri="{9D8B030D-6E8A-4147-A177-3AD203B41FA5}">
                      <a16:colId xmlns:a16="http://schemas.microsoft.com/office/drawing/2014/main" val="1612895155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0248828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410678689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632775737"/>
                    </a:ext>
                  </a:extLst>
                </a:gridCol>
              </a:tblGrid>
              <a:tr h="439625"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Individuo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Lavoro</a:t>
                      </a:r>
                      <a:r>
                        <a:rPr lang="en-CA" sz="2000" dirty="0"/>
                        <a:t> di </a:t>
                      </a:r>
                      <a:r>
                        <a:rPr lang="en-CA" sz="2000" dirty="0" err="1"/>
                        <a:t>gruppo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Politica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5746535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Energia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5385054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Coinvolgimento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62770780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Efficacia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84226197"/>
                  </a:ext>
                </a:extLst>
              </a:tr>
            </a:tbl>
          </a:graphicData>
        </a:graphic>
      </p:graphicFrame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2192952A-51C0-480B-860B-A11FECC5A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55124" y="3526115"/>
            <a:ext cx="2898239" cy="16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968C17-3BE3-468B-B23B-37176ACD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Accogliere</a:t>
            </a:r>
            <a:r>
              <a:rPr lang="en-CA" dirty="0"/>
              <a:t> </a:t>
            </a:r>
            <a:r>
              <a:rPr lang="en-CA" dirty="0" err="1"/>
              <a:t>una</a:t>
            </a:r>
            <a:r>
              <a:rPr lang="en-CA" dirty="0"/>
              <a:t> </a:t>
            </a:r>
            <a:r>
              <a:rPr lang="en-CA" dirty="0" err="1"/>
              <a:t>congruenza</a:t>
            </a:r>
            <a:r>
              <a:rPr lang="en-CA" dirty="0"/>
              <a:t> di </a:t>
            </a:r>
            <a:r>
              <a:rPr lang="en-CA" dirty="0" err="1"/>
              <a:t>valori</a:t>
            </a:r>
            <a:r>
              <a:rPr lang="en-CA" dirty="0"/>
              <a:t> </a:t>
            </a:r>
            <a:r>
              <a:rPr lang="en-CA" dirty="0" err="1"/>
              <a:t>più</a:t>
            </a:r>
            <a:r>
              <a:rPr lang="en-CA" dirty="0"/>
              <a:t> </a:t>
            </a:r>
            <a:r>
              <a:rPr lang="en-CA" dirty="0" err="1"/>
              <a:t>ampia</a:t>
            </a:r>
            <a:endParaRPr lang="en-CA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3C4449-2551-4BCC-83E2-963C7B761AA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5450256"/>
              </p:ext>
            </p:extLst>
          </p:nvPr>
        </p:nvGraphicFramePr>
        <p:xfrm>
          <a:off x="838200" y="1825625"/>
          <a:ext cx="8309513" cy="492866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2045513">
                  <a:extLst>
                    <a:ext uri="{9D8B030D-6E8A-4147-A177-3AD203B41FA5}">
                      <a16:colId xmlns:a16="http://schemas.microsoft.com/office/drawing/2014/main" val="1612895155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90248828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4106786897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632775737"/>
                    </a:ext>
                  </a:extLst>
                </a:gridCol>
              </a:tblGrid>
              <a:tr h="439625"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Individuo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Lavoro</a:t>
                      </a:r>
                      <a:r>
                        <a:rPr lang="en-CA" sz="2000" dirty="0"/>
                        <a:t> di </a:t>
                      </a:r>
                      <a:r>
                        <a:rPr lang="en-CA" sz="2000" dirty="0" err="1"/>
                        <a:t>gruppo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/>
                        <a:t>Politica</a:t>
                      </a:r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5746535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Energia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05385054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Coinvolgimento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62770780"/>
                  </a:ext>
                </a:extLst>
              </a:tr>
              <a:tr h="1409208">
                <a:tc>
                  <a:txBody>
                    <a:bodyPr/>
                    <a:lstStyle/>
                    <a:p>
                      <a:endParaRPr lang="en-CA" sz="2400" dirty="0"/>
                    </a:p>
                    <a:p>
                      <a:r>
                        <a:rPr lang="en-CA" sz="1800" dirty="0" err="1"/>
                        <a:t>Efficacia</a:t>
                      </a:r>
                      <a:endParaRPr lang="en-CA" sz="1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26197"/>
                  </a:ext>
                </a:extLst>
              </a:tr>
            </a:tbl>
          </a:graphicData>
        </a:graphic>
      </p:graphicFrame>
      <p:pic>
        <p:nvPicPr>
          <p:cNvPr id="6" name="Content Placeholder 5" descr="A mountain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29B66F57-D7CA-41E1-A85C-8B563598AD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47031" y="4464049"/>
            <a:ext cx="2823247" cy="2028825"/>
          </a:xfrm>
        </p:spPr>
      </p:pic>
    </p:spTree>
    <p:extLst>
      <p:ext uri="{BB962C8B-B14F-4D97-AF65-F5344CB8AC3E}">
        <p14:creationId xmlns:p14="http://schemas.microsoft.com/office/powerpoint/2010/main" val="41888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14E32-912C-4789-AFE6-1EB7D48F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Cultura</a:t>
            </a:r>
            <a:r>
              <a:rPr lang="en-US" sz="3200" dirty="0"/>
              <a:t> </a:t>
            </a:r>
            <a:r>
              <a:rPr lang="en-US" sz="3200" dirty="0" err="1"/>
              <a:t>sostenibile</a:t>
            </a:r>
            <a:endParaRPr lang="en-US" sz="3200" dirty="0"/>
          </a:p>
        </p:txBody>
      </p:sp>
      <p:pic>
        <p:nvPicPr>
          <p:cNvPr id="33" name="Content Placeholder 8" descr="Chart&#10;&#10;Description automatically generated with low confidence">
            <a:extLst>
              <a:ext uri="{FF2B5EF4-FFF2-40B4-BE49-F238E27FC236}">
                <a16:creationId xmlns:a16="http://schemas.microsoft.com/office/drawing/2014/main" id="{70C798DD-C3AF-4414-8BBF-FA69F0A0A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926" y="1660176"/>
            <a:ext cx="2569969" cy="1862754"/>
          </a:xfrm>
        </p:spPr>
      </p:pic>
      <p:pic>
        <p:nvPicPr>
          <p:cNvPr id="34" name="Picture 3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2427B9-2FA6-481C-A937-D3184AB7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00411" y="2650385"/>
            <a:ext cx="2830995" cy="2123246"/>
          </a:xfrm>
          <a:prstGeom prst="rect">
            <a:avLst/>
          </a:prstGeom>
        </p:spPr>
      </p:pic>
      <p:pic>
        <p:nvPicPr>
          <p:cNvPr id="35" name="Picture 34" descr="Icon, arrow&#10;&#10;Description automatically generated">
            <a:extLst>
              <a:ext uri="{FF2B5EF4-FFF2-40B4-BE49-F238E27FC236}">
                <a16:creationId xmlns:a16="http://schemas.microsoft.com/office/drawing/2014/main" id="{523974FE-1BFE-4622-8FA6-044BA8D56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53392" y="3607100"/>
            <a:ext cx="2410831" cy="23330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BDB9C3-C1D7-42AD-BCB6-3AE6E457B0A3}"/>
              </a:ext>
            </a:extLst>
          </p:cNvPr>
          <p:cNvSpPr/>
          <p:nvPr/>
        </p:nvSpPr>
        <p:spPr>
          <a:xfrm>
            <a:off x="4523959" y="2129888"/>
            <a:ext cx="313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Equilibrio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441834-B50A-4494-8ECC-40AED0DB4C20}"/>
              </a:ext>
            </a:extLst>
          </p:cNvPr>
          <p:cNvSpPr/>
          <p:nvPr/>
        </p:nvSpPr>
        <p:spPr>
          <a:xfrm>
            <a:off x="5052948" y="3250343"/>
            <a:ext cx="207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Ritmo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02E958-3CEF-4A0C-9B5B-E887C8E1FB51}"/>
              </a:ext>
            </a:extLst>
          </p:cNvPr>
          <p:cNvSpPr/>
          <p:nvPr/>
        </p:nvSpPr>
        <p:spPr>
          <a:xfrm>
            <a:off x="5227675" y="4370798"/>
            <a:ext cx="190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Unità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28A0-A91E-4211-9302-5550015D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Picchi</a:t>
            </a:r>
            <a:r>
              <a:rPr lang="en-CA" dirty="0"/>
              <a:t> di </a:t>
            </a:r>
            <a:r>
              <a:rPr lang="en-CA" dirty="0" err="1"/>
              <a:t>richieste</a:t>
            </a:r>
            <a:r>
              <a:rPr lang="en-CA" dirty="0"/>
              <a:t> e </a:t>
            </a:r>
            <a:r>
              <a:rPr lang="en-CA" dirty="0" err="1"/>
              <a:t>relativi</a:t>
            </a:r>
            <a:r>
              <a:rPr lang="en-CA" dirty="0"/>
              <a:t> </a:t>
            </a:r>
            <a:r>
              <a:rPr lang="en-CA" dirty="0" err="1"/>
              <a:t>rischi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C034D-314A-44F0-92E0-F40903B1AE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Equilibrato</a:t>
            </a:r>
            <a:endParaRPr lang="en-CA" dirty="0"/>
          </a:p>
          <a:p>
            <a:pPr lvl="1"/>
            <a:r>
              <a:rPr lang="en-CA" dirty="0" err="1"/>
              <a:t>Guarigione</a:t>
            </a:r>
            <a:r>
              <a:rPr lang="en-CA" dirty="0"/>
              <a:t> </a:t>
            </a:r>
            <a:r>
              <a:rPr lang="en-CA" dirty="0" err="1"/>
              <a:t>intensa</a:t>
            </a:r>
            <a:endParaRPr lang="en-CA" dirty="0"/>
          </a:p>
          <a:p>
            <a:pPr lvl="1"/>
            <a:r>
              <a:rPr lang="en-CA" dirty="0" err="1"/>
              <a:t>Protocolli</a:t>
            </a:r>
            <a:r>
              <a:rPr lang="en-CA" dirty="0"/>
              <a:t> di </a:t>
            </a:r>
            <a:r>
              <a:rPr lang="en-CA" dirty="0" err="1"/>
              <a:t>sicurezza</a:t>
            </a:r>
            <a:r>
              <a:rPr lang="en-CA" dirty="0"/>
              <a:t> serrati</a:t>
            </a:r>
          </a:p>
          <a:p>
            <a:r>
              <a:rPr lang="en-CA" dirty="0" err="1"/>
              <a:t>Ritmo</a:t>
            </a:r>
            <a:endParaRPr lang="en-CA" dirty="0"/>
          </a:p>
          <a:p>
            <a:pPr lvl="1"/>
            <a:r>
              <a:rPr lang="en-CA" dirty="0" err="1"/>
              <a:t>Creare</a:t>
            </a:r>
            <a:r>
              <a:rPr lang="en-CA" dirty="0"/>
              <a:t> </a:t>
            </a:r>
            <a:r>
              <a:rPr lang="en-CA" dirty="0" err="1"/>
              <a:t>periodi</a:t>
            </a:r>
            <a:r>
              <a:rPr lang="en-CA" dirty="0"/>
              <a:t> a </a:t>
            </a:r>
            <a:r>
              <a:rPr lang="en-CA" dirty="0" err="1"/>
              <a:t>bassa</a:t>
            </a:r>
            <a:r>
              <a:rPr lang="en-CA" dirty="0"/>
              <a:t> </a:t>
            </a:r>
            <a:r>
              <a:rPr lang="en-CA" dirty="0" err="1"/>
              <a:t>intensità</a:t>
            </a:r>
            <a:endParaRPr lang="en-CA" dirty="0"/>
          </a:p>
          <a:p>
            <a:pPr lvl="1"/>
            <a:r>
              <a:rPr lang="en-CA" dirty="0" err="1"/>
              <a:t>Enfatizzare</a:t>
            </a:r>
            <a:r>
              <a:rPr lang="en-CA" dirty="0"/>
              <a:t> le </a:t>
            </a:r>
            <a:r>
              <a:rPr lang="en-CA" dirty="0" err="1"/>
              <a:t>vittorie</a:t>
            </a:r>
            <a:endParaRPr lang="en-CA" dirty="0"/>
          </a:p>
          <a:p>
            <a:r>
              <a:rPr lang="en-CA" dirty="0" err="1"/>
              <a:t>Unità</a:t>
            </a:r>
            <a:endParaRPr lang="en-CA" dirty="0"/>
          </a:p>
          <a:p>
            <a:pPr lvl="1"/>
            <a:r>
              <a:rPr lang="en-CA" dirty="0" err="1"/>
              <a:t>Consenso</a:t>
            </a:r>
            <a:endParaRPr lang="en-CA" dirty="0"/>
          </a:p>
          <a:p>
            <a:pPr lvl="1"/>
            <a:r>
              <a:rPr lang="en-CA" dirty="0" err="1"/>
              <a:t>Ravvivare</a:t>
            </a:r>
            <a:r>
              <a:rPr lang="en-CA" dirty="0"/>
              <a:t> la </a:t>
            </a:r>
            <a:r>
              <a:rPr lang="en-CA" dirty="0" err="1"/>
              <a:t>missione</a:t>
            </a:r>
            <a:endParaRPr lang="en-CA" dirty="0"/>
          </a:p>
        </p:txBody>
      </p:sp>
      <p:pic>
        <p:nvPicPr>
          <p:cNvPr id="7" name="Content Placeholder 6" descr="A traffic jam on a busy street&#10;&#10;Description automatically generated with low confidence">
            <a:extLst>
              <a:ext uri="{FF2B5EF4-FFF2-40B4-BE49-F238E27FC236}">
                <a16:creationId xmlns:a16="http://schemas.microsoft.com/office/drawing/2014/main" id="{7DA6F503-8F73-4F4F-96BA-D7875AC47A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4404" y="1751344"/>
            <a:ext cx="5847400" cy="4385549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D97016-320C-4C1D-BF44-EA948B2206E3}"/>
              </a:ext>
            </a:extLst>
          </p:cNvPr>
          <p:cNvSpPr/>
          <p:nvPr/>
        </p:nvSpPr>
        <p:spPr>
          <a:xfrm>
            <a:off x="6481885" y="1605676"/>
            <a:ext cx="57839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CA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Carico</a:t>
            </a:r>
            <a:r>
              <a:rPr lang="en-CA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di </a:t>
            </a:r>
            <a:r>
              <a:rPr lang="en-CA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lavoro</a:t>
            </a:r>
            <a:endParaRPr lang="en-C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CA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Controllo</a:t>
            </a:r>
            <a:endParaRPr lang="en-C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2C4CA0-92F0-46DE-85F4-35994E6C8547}"/>
              </a:ext>
            </a:extLst>
          </p:cNvPr>
          <p:cNvSpPr/>
          <p:nvPr/>
        </p:nvSpPr>
        <p:spPr>
          <a:xfrm>
            <a:off x="6481884" y="3145248"/>
            <a:ext cx="59666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CA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Riconoscimento</a:t>
            </a:r>
            <a:r>
              <a:rPr lang="en-CA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CA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Equità</a:t>
            </a:r>
            <a:endParaRPr lang="en-C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BE1F98-EE4E-4D7B-BFB8-04DD5A5E8816}"/>
              </a:ext>
            </a:extLst>
          </p:cNvPr>
          <p:cNvSpPr/>
          <p:nvPr/>
        </p:nvSpPr>
        <p:spPr>
          <a:xfrm>
            <a:off x="6695775" y="4649291"/>
            <a:ext cx="5875326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Integrazione</a:t>
            </a:r>
            <a:r>
              <a:rPr lang="en-CA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CA" sz="4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sociale</a:t>
            </a:r>
            <a:r>
              <a:rPr lang="en-CA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CA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Valori</a:t>
            </a:r>
            <a:endParaRPr lang="en-C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4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28A0-A91E-4211-9302-5550015D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Cultura</a:t>
            </a:r>
            <a:r>
              <a:rPr lang="en-CA" dirty="0"/>
              <a:t> </a:t>
            </a:r>
            <a:r>
              <a:rPr lang="en-CA" dirty="0" err="1"/>
              <a:t>lavorativa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7F832-887A-4B35-9908-2A441BE680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err="1"/>
              <a:t>Equilibrata</a:t>
            </a:r>
            <a:endParaRPr lang="en-CA" dirty="0"/>
          </a:p>
          <a:p>
            <a:pPr lvl="1"/>
            <a:r>
              <a:rPr lang="en-CA" dirty="0"/>
              <a:t>Dare voce a tutti</a:t>
            </a:r>
          </a:p>
          <a:p>
            <a:pPr lvl="1"/>
            <a:r>
              <a:rPr lang="en-CA" dirty="0" err="1"/>
              <a:t>Regole</a:t>
            </a:r>
            <a:r>
              <a:rPr lang="en-CA" dirty="0"/>
              <a:t> di base </a:t>
            </a:r>
            <a:r>
              <a:rPr lang="en-CA" dirty="0" err="1"/>
              <a:t>personalizzate</a:t>
            </a:r>
            <a:endParaRPr lang="en-CA" dirty="0"/>
          </a:p>
          <a:p>
            <a:r>
              <a:rPr lang="en-CA" dirty="0" err="1"/>
              <a:t>Ritmo</a:t>
            </a:r>
            <a:endParaRPr lang="en-CA" dirty="0"/>
          </a:p>
          <a:p>
            <a:pPr lvl="1"/>
            <a:r>
              <a:rPr lang="en-CA" dirty="0" err="1"/>
              <a:t>Enfatizzare</a:t>
            </a:r>
            <a:r>
              <a:rPr lang="en-CA" dirty="0"/>
              <a:t> la </a:t>
            </a:r>
            <a:r>
              <a:rPr lang="en-CA" dirty="0" err="1"/>
              <a:t>civiltà</a:t>
            </a:r>
            <a:endParaRPr lang="en-CA" dirty="0"/>
          </a:p>
          <a:p>
            <a:pPr lvl="1"/>
            <a:r>
              <a:rPr lang="en-CA" dirty="0" err="1"/>
              <a:t>Struttra</a:t>
            </a:r>
            <a:r>
              <a:rPr lang="en-CA" dirty="0"/>
              <a:t> </a:t>
            </a:r>
            <a:r>
              <a:rPr lang="en-CA" dirty="0" err="1"/>
              <a:t>delle</a:t>
            </a:r>
            <a:r>
              <a:rPr lang="en-CA" dirty="0"/>
              <a:t> </a:t>
            </a:r>
            <a:r>
              <a:rPr lang="en-CA" dirty="0" err="1"/>
              <a:t>sessioni</a:t>
            </a:r>
            <a:endParaRPr lang="en-CA" dirty="0"/>
          </a:p>
          <a:p>
            <a:r>
              <a:rPr lang="en-CA" dirty="0" err="1"/>
              <a:t>Unità</a:t>
            </a:r>
            <a:endParaRPr lang="en-CA" dirty="0"/>
          </a:p>
          <a:p>
            <a:pPr lvl="1"/>
            <a:r>
              <a:rPr lang="en-CA" dirty="0" err="1"/>
              <a:t>Rafforzare</a:t>
            </a:r>
            <a:r>
              <a:rPr lang="en-CA" dirty="0"/>
              <a:t> </a:t>
            </a:r>
            <a:r>
              <a:rPr lang="en-CA" dirty="0" err="1"/>
              <a:t>una</a:t>
            </a:r>
            <a:r>
              <a:rPr lang="en-CA" dirty="0"/>
              <a:t> </a:t>
            </a:r>
            <a:r>
              <a:rPr lang="en-CA" dirty="0" err="1"/>
              <a:t>cultura</a:t>
            </a:r>
            <a:r>
              <a:rPr lang="en-CA" dirty="0"/>
              <a:t> </a:t>
            </a:r>
            <a:r>
              <a:rPr lang="en-CA" dirty="0" err="1"/>
              <a:t>della</a:t>
            </a:r>
            <a:r>
              <a:rPr lang="en-CA" dirty="0"/>
              <a:t> </a:t>
            </a:r>
            <a:r>
              <a:rPr lang="en-CA" dirty="0" err="1"/>
              <a:t>condivisione</a:t>
            </a:r>
            <a:endParaRPr lang="en-CA" dirty="0"/>
          </a:p>
          <a:p>
            <a:pPr lvl="1"/>
            <a:r>
              <a:rPr lang="en-CA" dirty="0"/>
              <a:t>Valore </a:t>
            </a:r>
            <a:r>
              <a:rPr lang="en-CA" dirty="0" err="1"/>
              <a:t>chiave</a:t>
            </a:r>
            <a:r>
              <a:rPr lang="en-CA" dirty="0"/>
              <a:t> del rispetto</a:t>
            </a:r>
          </a:p>
        </p:txBody>
      </p:sp>
      <p:pic>
        <p:nvPicPr>
          <p:cNvPr id="8" name="Content Placeholder 7" descr="A group of people holding hands&#10;&#10;Description automatically generated with medium confidence">
            <a:extLst>
              <a:ext uri="{FF2B5EF4-FFF2-40B4-BE49-F238E27FC236}">
                <a16:creationId xmlns:a16="http://schemas.microsoft.com/office/drawing/2014/main" id="{A2484A27-1C29-4E24-9E21-28B93C71BB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5921" y="2372638"/>
            <a:ext cx="5086529" cy="286466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DE608D-C266-4006-B4F3-C1237CB7253D}"/>
              </a:ext>
            </a:extLst>
          </p:cNvPr>
          <p:cNvSpPr/>
          <p:nvPr/>
        </p:nvSpPr>
        <p:spPr>
          <a:xfrm>
            <a:off x="1778450" y="2651981"/>
            <a:ext cx="5525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</a:t>
            </a:r>
            <a:r>
              <a:rPr lang="en-CA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ntegrazione</a:t>
            </a:r>
            <a:r>
              <a:rPr lang="en-CA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CA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sociale</a:t>
            </a:r>
            <a:r>
              <a:rPr lang="en-CA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CA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CA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Valori</a:t>
            </a:r>
            <a:endParaRPr lang="en-C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4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holding balloons&#10;&#10;Description automatically generated with medium confidence">
            <a:extLst>
              <a:ext uri="{FF2B5EF4-FFF2-40B4-BE49-F238E27FC236}">
                <a16:creationId xmlns:a16="http://schemas.microsoft.com/office/drawing/2014/main" id="{9E7C9D4C-0838-4F4A-86A0-47F56F66CA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98420" y="2112024"/>
            <a:ext cx="6617476" cy="441165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EA281B-22A7-4508-A7DB-DC29CA6205B5}"/>
              </a:ext>
            </a:extLst>
          </p:cNvPr>
          <p:cNvSpPr/>
          <p:nvPr/>
        </p:nvSpPr>
        <p:spPr>
          <a:xfrm>
            <a:off x="1835949" y="1760692"/>
            <a:ext cx="3291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Reattività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219F69-F2CC-4430-98A9-4BFFEEBB6A1D}"/>
              </a:ext>
            </a:extLst>
          </p:cNvPr>
          <p:cNvSpPr/>
          <p:nvPr/>
        </p:nvSpPr>
        <p:spPr>
          <a:xfrm>
            <a:off x="593624" y="3256020"/>
            <a:ext cx="57759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Consapevolezza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Iniziativa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Azione</a:t>
            </a:r>
          </a:p>
        </p:txBody>
      </p:sp>
    </p:spTree>
    <p:extLst>
      <p:ext uri="{BB962C8B-B14F-4D97-AF65-F5344CB8AC3E}">
        <p14:creationId xmlns:p14="http://schemas.microsoft.com/office/powerpoint/2010/main" val="32861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F2780DFF-3AF5-4F60-B2A3-AA766AD8B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1C79324C-CB0A-40CA-AE77-7CFA131A7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FE6F32A9-AD07-4A53-BA89-05D8AC1EB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BF108F4A-C3A5-42B2-9D7B-10D92D15C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8254BB4A-F14E-4DE6-94AE-370119897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37BE596F-4E67-44BA-99D0-37A64771F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9A48CE8A-2735-4764-AF04-D7679A305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7058C06C-28D8-4334-83E0-AEA77C4AF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530C5090-5A77-4DFC-8CDA-D6E2576AC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57EC1ECF-618E-4B07-B823-11316CE52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7C8B4CFB-E7F6-4A2B-AA5B-CB910D23A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EBEADD2C-CA66-41C5-8622-31212959D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3CE06860-DDC5-4FC7-97D7-795F9CA9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DA041F5-FB91-4FE3-8309-30F32C6A4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17D7CDD7-7A0A-4EBD-A35A-5C77175F6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3535804A-BB84-44EB-9712-B96D7AEB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2EA058FC-BE7B-40CC-A63E-8E646238F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0E8271EE-FB1E-459E-8E94-991CB5383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928D4994-0177-4E02-B988-4786CF3B7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3A3FF466-04BF-4F8D-88E1-98C1A2CC7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2513E60D-9026-4A28-8D6E-03593D3A4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49D0D017-FE95-4B99-AD82-BE697DF1B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299ACBF5-2856-4022-AA4D-9E8F3998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6A150E2E-4FA2-4D3C-9FDD-E0ECFC801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00FF753A-252D-49AB-AE93-D92EBB4B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8F689818-FACD-466B-B41E-51BA779D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7041BDD-619A-42E7-9D5B-D932A5FDF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Freeform 11">
            <a:extLst>
              <a:ext uri="{FF2B5EF4-FFF2-40B4-BE49-F238E27FC236}">
                <a16:creationId xmlns:a16="http://schemas.microsoft.com/office/drawing/2014/main" id="{241A2EF5-5ECE-4EA6-A93F-1E2E86A89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271CE-CCF6-426F-BE4F-6D546FD5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97302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Una vita </a:t>
            </a:r>
            <a:r>
              <a:rPr lang="en-US" sz="3200" dirty="0" err="1"/>
              <a:t>lavorativa</a:t>
            </a:r>
            <a:r>
              <a:rPr lang="en-US" sz="3200" dirty="0"/>
              <a:t> </a:t>
            </a:r>
            <a:r>
              <a:rPr lang="en-US" sz="3200" dirty="0" err="1"/>
              <a:t>sostenibile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CB808-4861-467E-BB04-4C20DDB34B15}"/>
              </a:ext>
            </a:extLst>
          </p:cNvPr>
          <p:cNvSpPr txBox="1"/>
          <p:nvPr/>
        </p:nvSpPr>
        <p:spPr>
          <a:xfrm>
            <a:off x="1683956" y="2133600"/>
            <a:ext cx="409730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dirty="0"/>
              <a:t>MPLeiter.com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dirty="0"/>
              <a:t>Leiter.cord@gmail.com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E3C94863-A14B-4962-AA18-1704940840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1" r="1" b="23900"/>
          <a:stretch/>
        </p:blipFill>
        <p:spPr>
          <a:xfrm>
            <a:off x="6091918" y="10"/>
            <a:ext cx="6100081" cy="338326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F405A90-A3BF-4BE7-A570-AF8B7274BD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55" r="9290" b="-1"/>
          <a:stretch/>
        </p:blipFill>
        <p:spPr>
          <a:xfrm>
            <a:off x="6091919" y="3474721"/>
            <a:ext cx="3004319" cy="338328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7989D7D-AE25-4964-A11D-573A8A45C5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4" r="-1" b="9669"/>
          <a:stretch/>
        </p:blipFill>
        <p:spPr>
          <a:xfrm>
            <a:off x="9187677" y="3474720"/>
            <a:ext cx="3004322" cy="3383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43B65-F217-4DC1-AE5E-A49C99DA1600}"/>
              </a:ext>
            </a:extLst>
          </p:cNvPr>
          <p:cNvSpPr txBox="1"/>
          <p:nvPr/>
        </p:nvSpPr>
        <p:spPr>
          <a:xfrm>
            <a:off x="7059365" y="4400259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Persona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805B9-412C-4628-85C3-23C795914C52}"/>
              </a:ext>
            </a:extLst>
          </p:cNvPr>
          <p:cNvSpPr txBox="1"/>
          <p:nvPr/>
        </p:nvSpPr>
        <p:spPr>
          <a:xfrm>
            <a:off x="7675983" y="5911222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Politica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354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A029E0-AB1F-4542-843F-C6E2BC6BF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512902"/>
              </p:ext>
            </p:extLst>
          </p:nvPr>
        </p:nvGraphicFramePr>
        <p:xfrm>
          <a:off x="1879336" y="1786295"/>
          <a:ext cx="7644660" cy="518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143670D-C2BA-48B5-962A-AF4381F1FFB9}"/>
              </a:ext>
            </a:extLst>
          </p:cNvPr>
          <p:cNvSpPr/>
          <p:nvPr/>
        </p:nvSpPr>
        <p:spPr>
          <a:xfrm>
            <a:off x="331767" y="1193826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Burnout</a:t>
            </a:r>
          </a:p>
        </p:txBody>
      </p:sp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689EAB36-499C-401A-A123-48C7AB58C08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V="1">
            <a:off x="1871464" y="1411316"/>
            <a:ext cx="4224536" cy="2674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98F773-5524-4C6A-A8F3-AC2AD8D01B51}"/>
              </a:ext>
            </a:extLst>
          </p:cNvPr>
          <p:cNvSpPr/>
          <p:nvPr/>
        </p:nvSpPr>
        <p:spPr>
          <a:xfrm>
            <a:off x="8578574" y="1286774"/>
            <a:ext cx="3381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Carico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lavoro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2451A-8AAD-4DC7-9831-30699E5D213D}"/>
              </a:ext>
            </a:extLst>
          </p:cNvPr>
          <p:cNvSpPr/>
          <p:nvPr/>
        </p:nvSpPr>
        <p:spPr>
          <a:xfrm>
            <a:off x="9374422" y="2071269"/>
            <a:ext cx="2002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Controllo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0FB21-A95E-4029-9210-6134A32658CD}"/>
              </a:ext>
            </a:extLst>
          </p:cNvPr>
          <p:cNvSpPr/>
          <p:nvPr/>
        </p:nvSpPr>
        <p:spPr>
          <a:xfrm>
            <a:off x="8318973" y="2923610"/>
            <a:ext cx="39002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Riconoscimento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BB0CA-96B9-4D93-BFAA-50443DDF9156}"/>
              </a:ext>
            </a:extLst>
          </p:cNvPr>
          <p:cNvSpPr/>
          <p:nvPr/>
        </p:nvSpPr>
        <p:spPr>
          <a:xfrm>
            <a:off x="8155404" y="3793554"/>
            <a:ext cx="4172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Integrazione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sociale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5636A5-889F-4D4B-A0CB-D030BFCBC592}"/>
              </a:ext>
            </a:extLst>
          </p:cNvPr>
          <p:cNvSpPr/>
          <p:nvPr/>
        </p:nvSpPr>
        <p:spPr>
          <a:xfrm>
            <a:off x="9657351" y="4638494"/>
            <a:ext cx="1436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Equità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0423C0-92E8-4596-88E4-7FC04A7918B0}"/>
              </a:ext>
            </a:extLst>
          </p:cNvPr>
          <p:cNvSpPr/>
          <p:nvPr/>
        </p:nvSpPr>
        <p:spPr>
          <a:xfrm>
            <a:off x="9717596" y="5483434"/>
            <a:ext cx="1309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Valori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6AA0B-CC34-439D-A0DA-92C819018C14}"/>
              </a:ext>
            </a:extLst>
          </p:cNvPr>
          <p:cNvSpPr txBox="1"/>
          <p:nvPr/>
        </p:nvSpPr>
        <p:spPr>
          <a:xfrm>
            <a:off x="7912729" y="6189617"/>
            <a:ext cx="5491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		Areas of </a:t>
            </a:r>
            <a:r>
              <a:rPr lang="en-CA" dirty="0" err="1"/>
              <a:t>Worklife</a:t>
            </a:r>
            <a:r>
              <a:rPr lang="en-CA" dirty="0"/>
              <a:t> Scale</a:t>
            </a:r>
          </a:p>
          <a:p>
            <a:r>
              <a:rPr lang="en-CA" dirty="0"/>
              <a:t>Scala </a:t>
            </a:r>
            <a:r>
              <a:rPr lang="en-CA" dirty="0" err="1"/>
              <a:t>delle</a:t>
            </a:r>
            <a:r>
              <a:rPr lang="en-CA" dirty="0"/>
              <a:t> </a:t>
            </a:r>
            <a:r>
              <a:rPr lang="en-CA" dirty="0" err="1"/>
              <a:t>aree</a:t>
            </a:r>
            <a:r>
              <a:rPr lang="en-CA" dirty="0"/>
              <a:t> </a:t>
            </a:r>
            <a:r>
              <a:rPr lang="en-CA" dirty="0" err="1"/>
              <a:t>della</a:t>
            </a:r>
            <a:r>
              <a:rPr lang="en-CA" dirty="0"/>
              <a:t> vita </a:t>
            </a:r>
            <a:r>
              <a:rPr lang="en-CA" dirty="0" err="1"/>
              <a:t>lavorativa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80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  <p:bldP spid="8" grpId="0"/>
      <p:bldP spid="9" grpId="0"/>
      <p:bldP spid="10" grpId="0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A029E0-AB1F-4542-843F-C6E2BC6BF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066618"/>
              </p:ext>
            </p:extLst>
          </p:nvPr>
        </p:nvGraphicFramePr>
        <p:xfrm>
          <a:off x="1552166" y="15492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143670D-C2BA-48B5-962A-AF4381F1FFB9}"/>
              </a:ext>
            </a:extLst>
          </p:cNvPr>
          <p:cNvSpPr/>
          <p:nvPr/>
        </p:nvSpPr>
        <p:spPr>
          <a:xfrm>
            <a:off x="890505" y="1017125"/>
            <a:ext cx="3422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Coinvolto</a:t>
            </a:r>
            <a:endParaRPr lang="en-US" sz="54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689EAB36-499C-401A-A123-48C7AB58C08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V="1">
            <a:off x="1810976" y="1305096"/>
            <a:ext cx="4224536" cy="2674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4A2132-155A-4906-9A5A-826CD38A6B5A}"/>
              </a:ext>
            </a:extLst>
          </p:cNvPr>
          <p:cNvSpPr/>
          <p:nvPr/>
        </p:nvSpPr>
        <p:spPr>
          <a:xfrm>
            <a:off x="8868720" y="1256815"/>
            <a:ext cx="3381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Carico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lavoro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FA6F96-26EB-4CD0-9B48-39D9BD1716A8}"/>
              </a:ext>
            </a:extLst>
          </p:cNvPr>
          <p:cNvSpPr/>
          <p:nvPr/>
        </p:nvSpPr>
        <p:spPr>
          <a:xfrm>
            <a:off x="9558009" y="2102139"/>
            <a:ext cx="2002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Controllo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36011-8337-4A6B-8373-F78748663060}"/>
              </a:ext>
            </a:extLst>
          </p:cNvPr>
          <p:cNvSpPr/>
          <p:nvPr/>
        </p:nvSpPr>
        <p:spPr>
          <a:xfrm>
            <a:off x="8806138" y="2947463"/>
            <a:ext cx="3385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Riconoscimento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1F0FD-4D42-422D-986F-162BDE90B489}"/>
              </a:ext>
            </a:extLst>
          </p:cNvPr>
          <p:cNvSpPr/>
          <p:nvPr/>
        </p:nvSpPr>
        <p:spPr>
          <a:xfrm>
            <a:off x="8164962" y="3841739"/>
            <a:ext cx="4172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Integrazione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sociale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1F91F3-8740-4132-9DA5-2B9676EA4EB7}"/>
              </a:ext>
            </a:extLst>
          </p:cNvPr>
          <p:cNvSpPr/>
          <p:nvPr/>
        </p:nvSpPr>
        <p:spPr>
          <a:xfrm>
            <a:off x="9840937" y="4638111"/>
            <a:ext cx="1436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Equità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303319-75B3-4F9A-A3C3-E133A66F95A1}"/>
              </a:ext>
            </a:extLst>
          </p:cNvPr>
          <p:cNvSpPr/>
          <p:nvPr/>
        </p:nvSpPr>
        <p:spPr>
          <a:xfrm>
            <a:off x="9904255" y="5434483"/>
            <a:ext cx="1309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Valori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5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A029E0-AB1F-4542-843F-C6E2BC6BF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114171"/>
              </p:ext>
            </p:extLst>
          </p:nvPr>
        </p:nvGraphicFramePr>
        <p:xfrm>
          <a:off x="1803911" y="16351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97CE89B-158B-47DA-9DF2-A60793463416}"/>
              </a:ext>
            </a:extLst>
          </p:cNvPr>
          <p:cNvSpPr/>
          <p:nvPr/>
        </p:nvSpPr>
        <p:spPr>
          <a:xfrm>
            <a:off x="178261" y="2531964"/>
            <a:ext cx="32271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Inefficace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3860EA74-4BEF-4A23-9BFD-8EF615C83B6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5192421" flipH="1" flipV="1">
            <a:off x="1570120" y="3659872"/>
            <a:ext cx="4224536" cy="2674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28A79C-3CBB-46A8-B771-98F43E6F5F50}"/>
              </a:ext>
            </a:extLst>
          </p:cNvPr>
          <p:cNvSpPr/>
          <p:nvPr/>
        </p:nvSpPr>
        <p:spPr>
          <a:xfrm>
            <a:off x="8868718" y="1256815"/>
            <a:ext cx="3381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Carico</a:t>
            </a:r>
            <a:r>
              <a:rPr lang="en-US" sz="32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 </a:t>
            </a:r>
            <a:r>
              <a:rPr lang="en-US" sz="3200" b="0" cap="none" spc="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lavoro</a:t>
            </a:r>
            <a:endParaRPr lang="en-US" sz="32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35541C-722E-4B7F-92C4-36D11BDD6692}"/>
              </a:ext>
            </a:extLst>
          </p:cNvPr>
          <p:cNvSpPr/>
          <p:nvPr/>
        </p:nvSpPr>
        <p:spPr>
          <a:xfrm>
            <a:off x="9558009" y="2102139"/>
            <a:ext cx="2002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Controllo</a:t>
            </a:r>
            <a:endParaRPr lang="en-US" sz="32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1166F-AE72-46F4-941E-640C628FDD89}"/>
              </a:ext>
            </a:extLst>
          </p:cNvPr>
          <p:cNvSpPr/>
          <p:nvPr/>
        </p:nvSpPr>
        <p:spPr>
          <a:xfrm>
            <a:off x="8866316" y="2947463"/>
            <a:ext cx="3385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Riconoscimento</a:t>
            </a:r>
            <a:endParaRPr lang="en-US" sz="32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8352FA-63BB-4E04-9223-F876BF2330F5}"/>
              </a:ext>
            </a:extLst>
          </p:cNvPr>
          <p:cNvSpPr/>
          <p:nvPr/>
        </p:nvSpPr>
        <p:spPr>
          <a:xfrm>
            <a:off x="8333082" y="3790448"/>
            <a:ext cx="391966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Integrazione</a:t>
            </a:r>
            <a:r>
              <a:rPr lang="en-US" sz="30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000" b="0" cap="none" spc="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sociale</a:t>
            </a:r>
            <a:endParaRPr lang="en-US" sz="30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0E27D-3229-4A38-9D6B-A48B35CEAE89}"/>
              </a:ext>
            </a:extLst>
          </p:cNvPr>
          <p:cNvSpPr/>
          <p:nvPr/>
        </p:nvSpPr>
        <p:spPr>
          <a:xfrm>
            <a:off x="9777616" y="4620403"/>
            <a:ext cx="1436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Equità</a:t>
            </a:r>
            <a:endParaRPr lang="en-US" sz="32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514FC6-8512-4CBE-8710-85F41ADA27BB}"/>
              </a:ext>
            </a:extLst>
          </p:cNvPr>
          <p:cNvSpPr/>
          <p:nvPr/>
        </p:nvSpPr>
        <p:spPr>
          <a:xfrm>
            <a:off x="9858109" y="5481096"/>
            <a:ext cx="1309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Valori</a:t>
            </a:r>
            <a:endParaRPr lang="en-US" sz="32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5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A029E0-AB1F-4542-843F-C6E2BC6BF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496654"/>
              </p:ext>
            </p:extLst>
          </p:nvPr>
        </p:nvGraphicFramePr>
        <p:xfrm>
          <a:off x="1580917" y="14617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ECCC45-DCEA-4BBB-9C73-7DBFA8993F31}"/>
              </a:ext>
            </a:extLst>
          </p:cNvPr>
          <p:cNvSpPr/>
          <p:nvPr/>
        </p:nvSpPr>
        <p:spPr>
          <a:xfrm>
            <a:off x="7024531" y="47174"/>
            <a:ext cx="5368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Sovraccaricato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3041E95-C51F-4360-AF46-34F3358A84A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 flipV="1">
            <a:off x="3682388" y="509900"/>
            <a:ext cx="4224536" cy="2674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DCD0FC-07F6-4960-BBBD-8F5313FF049B}"/>
              </a:ext>
            </a:extLst>
          </p:cNvPr>
          <p:cNvSpPr/>
          <p:nvPr/>
        </p:nvSpPr>
        <p:spPr>
          <a:xfrm>
            <a:off x="8868720" y="1256815"/>
            <a:ext cx="3381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Carico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lavoro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0DB80-F9ED-4823-A441-38EDF7182BC9}"/>
              </a:ext>
            </a:extLst>
          </p:cNvPr>
          <p:cNvSpPr/>
          <p:nvPr/>
        </p:nvSpPr>
        <p:spPr>
          <a:xfrm>
            <a:off x="9558009" y="2102139"/>
            <a:ext cx="2002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Controllo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DD674E-2E18-4809-AAB3-DDC61425C133}"/>
              </a:ext>
            </a:extLst>
          </p:cNvPr>
          <p:cNvSpPr/>
          <p:nvPr/>
        </p:nvSpPr>
        <p:spPr>
          <a:xfrm>
            <a:off x="8739568" y="2962387"/>
            <a:ext cx="3385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Riconoscimento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57F92-08A7-4254-AC74-A707F5F4DE5B}"/>
              </a:ext>
            </a:extLst>
          </p:cNvPr>
          <p:cNvSpPr/>
          <p:nvPr/>
        </p:nvSpPr>
        <p:spPr>
          <a:xfrm>
            <a:off x="8155907" y="3792787"/>
            <a:ext cx="4172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Integrazione</a:t>
            </a:r>
            <a:r>
              <a:rPr lang="en-US" sz="32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sociale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7BD10E-68E3-4DE7-9E30-49535408630E}"/>
              </a:ext>
            </a:extLst>
          </p:cNvPr>
          <p:cNvSpPr/>
          <p:nvPr/>
        </p:nvSpPr>
        <p:spPr>
          <a:xfrm>
            <a:off x="9708917" y="4623187"/>
            <a:ext cx="1436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Equità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9E246-B429-40C5-9A06-30FB12CEE508}"/>
              </a:ext>
            </a:extLst>
          </p:cNvPr>
          <p:cNvSpPr/>
          <p:nvPr/>
        </p:nvSpPr>
        <p:spPr>
          <a:xfrm>
            <a:off x="9838962" y="5475095"/>
            <a:ext cx="1309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Valori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29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A029E0-AB1F-4542-843F-C6E2BC6BF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217034"/>
              </p:ext>
            </p:extLst>
          </p:nvPr>
        </p:nvGraphicFramePr>
        <p:xfrm>
          <a:off x="1615540" y="15492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33E7B8B-697B-4264-978A-AE34BDA80E49}"/>
              </a:ext>
            </a:extLst>
          </p:cNvPr>
          <p:cNvSpPr/>
          <p:nvPr/>
        </p:nvSpPr>
        <p:spPr>
          <a:xfrm>
            <a:off x="29542" y="1087537"/>
            <a:ext cx="4708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Disinteressato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21FC8D6B-AA8D-40CA-AA7D-368A8F7CAA9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9543892" flipH="1">
            <a:off x="2856176" y="626275"/>
            <a:ext cx="3969850" cy="25133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A6E71D-F49F-43C3-9F86-A5E5C50E6B77}"/>
              </a:ext>
            </a:extLst>
          </p:cNvPr>
          <p:cNvSpPr/>
          <p:nvPr/>
        </p:nvSpPr>
        <p:spPr>
          <a:xfrm>
            <a:off x="8810946" y="1240895"/>
            <a:ext cx="3381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Carico</a:t>
            </a:r>
            <a:r>
              <a:rPr lang="en-US" sz="3200" b="0" cap="none" spc="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 </a:t>
            </a:r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lavoro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3C790-D372-4335-A877-C72632D0EBE0}"/>
              </a:ext>
            </a:extLst>
          </p:cNvPr>
          <p:cNvSpPr/>
          <p:nvPr/>
        </p:nvSpPr>
        <p:spPr>
          <a:xfrm>
            <a:off x="9494688" y="2102139"/>
            <a:ext cx="2002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Controllo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6755E-37EB-42E4-B8E7-CE92CFCF0C82}"/>
              </a:ext>
            </a:extLst>
          </p:cNvPr>
          <p:cNvSpPr/>
          <p:nvPr/>
        </p:nvSpPr>
        <p:spPr>
          <a:xfrm>
            <a:off x="8866317" y="2947463"/>
            <a:ext cx="3385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Riconoscimento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270013-AF84-4E8D-B9AD-E888EE171F90}"/>
              </a:ext>
            </a:extLst>
          </p:cNvPr>
          <p:cNvSpPr/>
          <p:nvPr/>
        </p:nvSpPr>
        <p:spPr>
          <a:xfrm>
            <a:off x="8164962" y="3842117"/>
            <a:ext cx="4172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Integrazione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sociale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48EB2-BE2A-486E-A4EA-937B02464F4B}"/>
              </a:ext>
            </a:extLst>
          </p:cNvPr>
          <p:cNvSpPr/>
          <p:nvPr/>
        </p:nvSpPr>
        <p:spPr>
          <a:xfrm>
            <a:off x="9840937" y="4638111"/>
            <a:ext cx="1436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Equità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DA325D-1233-4160-B35D-CBCDBA42266D}"/>
              </a:ext>
            </a:extLst>
          </p:cNvPr>
          <p:cNvSpPr/>
          <p:nvPr/>
        </p:nvSpPr>
        <p:spPr>
          <a:xfrm>
            <a:off x="9840937" y="5436131"/>
            <a:ext cx="1309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Valori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3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A029E0-AB1F-4542-843F-C6E2BC6BF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947102"/>
              </p:ext>
            </p:extLst>
          </p:nvPr>
        </p:nvGraphicFramePr>
        <p:xfrm>
          <a:off x="1578262" y="15492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143670D-C2BA-48B5-962A-AF4381F1FFB9}"/>
              </a:ext>
            </a:extLst>
          </p:cNvPr>
          <p:cNvSpPr/>
          <p:nvPr/>
        </p:nvSpPr>
        <p:spPr>
          <a:xfrm>
            <a:off x="331767" y="1193826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Burnout</a:t>
            </a:r>
          </a:p>
        </p:txBody>
      </p:sp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689EAB36-499C-401A-A123-48C7AB58C08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V="1">
            <a:off x="1871464" y="1453287"/>
            <a:ext cx="4224536" cy="2674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98F773-5524-4C6A-A8F3-AC2AD8D01B51}"/>
              </a:ext>
            </a:extLst>
          </p:cNvPr>
          <p:cNvSpPr/>
          <p:nvPr/>
        </p:nvSpPr>
        <p:spPr>
          <a:xfrm>
            <a:off x="8832706" y="1265677"/>
            <a:ext cx="3381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Carico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lavoro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2451A-8AAD-4DC7-9831-30699E5D213D}"/>
              </a:ext>
            </a:extLst>
          </p:cNvPr>
          <p:cNvSpPr/>
          <p:nvPr/>
        </p:nvSpPr>
        <p:spPr>
          <a:xfrm>
            <a:off x="9558009" y="2102139"/>
            <a:ext cx="2002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Controllo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0FB21-A95E-4029-9210-6134A32658CD}"/>
              </a:ext>
            </a:extLst>
          </p:cNvPr>
          <p:cNvSpPr/>
          <p:nvPr/>
        </p:nvSpPr>
        <p:spPr>
          <a:xfrm>
            <a:off x="8706518" y="3006447"/>
            <a:ext cx="3385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Riconoscimento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BB0CA-96B9-4D93-BFAA-50443DDF9156}"/>
              </a:ext>
            </a:extLst>
          </p:cNvPr>
          <p:cNvSpPr/>
          <p:nvPr/>
        </p:nvSpPr>
        <p:spPr>
          <a:xfrm>
            <a:off x="8138684" y="3835525"/>
            <a:ext cx="4172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Integrazione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sociale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5636A5-889F-4D4B-A0CB-D030BFCBC592}"/>
              </a:ext>
            </a:extLst>
          </p:cNvPr>
          <p:cNvSpPr/>
          <p:nvPr/>
        </p:nvSpPr>
        <p:spPr>
          <a:xfrm>
            <a:off x="9777617" y="4615586"/>
            <a:ext cx="1436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Equità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0423C0-92E8-4596-88E4-7FC04A7918B0}"/>
              </a:ext>
            </a:extLst>
          </p:cNvPr>
          <p:cNvSpPr/>
          <p:nvPr/>
        </p:nvSpPr>
        <p:spPr>
          <a:xfrm>
            <a:off x="9868246" y="5458452"/>
            <a:ext cx="1309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Valori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3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19914</TotalTime>
  <Words>1062</Words>
  <Application>Microsoft Office PowerPoint</Application>
  <PresentationFormat>Widescreen</PresentationFormat>
  <Paragraphs>366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Wingdings 3</vt:lpstr>
      <vt:lpstr>Wisp</vt:lpstr>
      <vt:lpstr>Riconsiderare il burnout come crollo nelle relazioni tra le persone e i loro ambienti di lavoro</vt:lpstr>
      <vt:lpstr>Cos’è il burnout?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 cosa conduce al burnout?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Riepilogo</vt:lpstr>
      <vt:lpstr>Il burnout durante la pandemia</vt:lpstr>
      <vt:lpstr>Il burnout durante la pandemia</vt:lpstr>
      <vt:lpstr>Contrasto</vt:lpstr>
      <vt:lpstr>Prevenire e alleviare</vt:lpstr>
      <vt:lpstr>Griglia d’azione</vt:lpstr>
      <vt:lpstr>Regolazione del ritmo e guarigione</vt:lpstr>
      <vt:lpstr>Migliorare la resilienza personale</vt:lpstr>
      <vt:lpstr>Delegare e condividere</vt:lpstr>
      <vt:lpstr>PowerPoint Presentation</vt:lpstr>
      <vt:lpstr>Rafforzare una cultura del rispetto e del coinvolgimento (SCORE)</vt:lpstr>
      <vt:lpstr>Impatto sul burnout e sulla salute mentale</vt:lpstr>
      <vt:lpstr>KPI qualitativi prima di quelli quantitativi</vt:lpstr>
      <vt:lpstr>Sanità basata sul valore</vt:lpstr>
      <vt:lpstr>Riconoscenza e rispetto</vt:lpstr>
      <vt:lpstr>Accogliere una congruenza di valori più ampia</vt:lpstr>
      <vt:lpstr>Cultura sostenibile</vt:lpstr>
      <vt:lpstr>Picchi di richieste e relativi rischi</vt:lpstr>
      <vt:lpstr>Cultura lavorativa</vt:lpstr>
      <vt:lpstr>PowerPoint Presentation</vt:lpstr>
      <vt:lpstr>Una vita lavorativa sostenibile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Burnout as a Breakdown in Relationships of People with Their Workplaces</dc:title>
  <dc:creator>Michael Leiter</dc:creator>
  <cp:lastModifiedBy>Jacopo Guadagno</cp:lastModifiedBy>
  <cp:revision>40</cp:revision>
  <dcterms:created xsi:type="dcterms:W3CDTF">2022-01-15T13:47:47Z</dcterms:created>
  <dcterms:modified xsi:type="dcterms:W3CDTF">2022-05-01T14:33:35Z</dcterms:modified>
</cp:coreProperties>
</file>