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7" r:id="rId1"/>
    <p:sldMasterId id="2147483690" r:id="rId2"/>
    <p:sldMasterId id="2147483660" r:id="rId3"/>
    <p:sldMasterId id="2147483767" r:id="rId4"/>
    <p:sldMasterId id="2147483748" r:id="rId5"/>
    <p:sldMasterId id="2147483784" r:id="rId6"/>
    <p:sldMasterId id="2147483702" r:id="rId7"/>
  </p:sldMasterIdLst>
  <p:notesMasterIdLst>
    <p:notesMasterId r:id="rId31"/>
  </p:notesMasterIdLst>
  <p:sldIdLst>
    <p:sldId id="281" r:id="rId8"/>
    <p:sldId id="540" r:id="rId9"/>
    <p:sldId id="631" r:id="rId10"/>
    <p:sldId id="832" r:id="rId11"/>
    <p:sldId id="586" r:id="rId12"/>
    <p:sldId id="877" r:id="rId13"/>
    <p:sldId id="869" r:id="rId14"/>
    <p:sldId id="620" r:id="rId15"/>
    <p:sldId id="867" r:id="rId16"/>
    <p:sldId id="639" r:id="rId17"/>
    <p:sldId id="873" r:id="rId18"/>
    <p:sldId id="874" r:id="rId19"/>
    <p:sldId id="875" r:id="rId20"/>
    <p:sldId id="876" r:id="rId21"/>
    <p:sldId id="758" r:id="rId22"/>
    <p:sldId id="732" r:id="rId23"/>
    <p:sldId id="748" r:id="rId24"/>
    <p:sldId id="707" r:id="rId25"/>
    <p:sldId id="708" r:id="rId26"/>
    <p:sldId id="709" r:id="rId27"/>
    <p:sldId id="737" r:id="rId28"/>
    <p:sldId id="766" r:id="rId29"/>
    <p:sldId id="878" r:id="rId30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Centaur" panose="02030504050205020304" pitchFamily="18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Poppins Medium" panose="020B0502040204020203" pitchFamily="2" charset="0"/>
      <p:regular r:id="rId42"/>
      <p:italic r:id="rId4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B3129-23F4-4F79-ABA8-D54C50E31E72}" v="1" dt="2021-03-31T12:32:4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8" autoAdjust="0"/>
    <p:restoredTop sz="97440" autoAdjust="0"/>
  </p:normalViewPr>
  <p:slideViewPr>
    <p:cSldViewPr snapToGrid="0" showGuides="1">
      <p:cViewPr varScale="1">
        <p:scale>
          <a:sx n="87" d="100"/>
          <a:sy n="87" d="100"/>
        </p:scale>
        <p:origin x="101" y="264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7631-9306-D24B-96D1-AE61153B2F8A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144B-BB40-C94A-A3E5-80AF78D44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0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192D-809B-69FC-DB4C-0559DC7F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>
            <a:extLst>
              <a:ext uri="{FF2B5EF4-FFF2-40B4-BE49-F238E27FC236}">
                <a16:creationId xmlns:a16="http://schemas.microsoft.com/office/drawing/2014/main" id="{436B5263-2B20-5554-4E94-7A55A7064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6" name="Segnaposto note 2">
            <a:extLst>
              <a:ext uri="{FF2B5EF4-FFF2-40B4-BE49-F238E27FC236}">
                <a16:creationId xmlns:a16="http://schemas.microsoft.com/office/drawing/2014/main" id="{7152B906-BB38-5CCD-8663-14872166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egnaposto numero diapositiva 3">
            <a:extLst>
              <a:ext uri="{FF2B5EF4-FFF2-40B4-BE49-F238E27FC236}">
                <a16:creationId xmlns:a16="http://schemas.microsoft.com/office/drawing/2014/main" id="{57F0918A-3CA4-72D3-169A-922D0E77D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56303F-00AD-A34A-8C15-35FE2DF83682}" type="slidenum">
              <a:rPr lang="it-IT" sz="1200"/>
              <a:pPr/>
              <a:t>15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19600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" y="5410098"/>
            <a:ext cx="2166253" cy="95260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DE37F3-51F4-48BE-8599-73297EEF3BD3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9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418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252142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8207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6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41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1493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6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55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363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621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4367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2" y="18003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3BE4384-B867-4B5A-B8E7-18E7AFC0E6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28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C14F6F-4309-4933-A242-0762D8B26F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28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32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2" y="18003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3200575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267494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980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345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7" y="26749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7" y="221798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7" y="416847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37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69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20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71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22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41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41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41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20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20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20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22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2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22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99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99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99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758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F68884-7283-48EF-B315-53827BAF1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" y="5410098"/>
            <a:ext cx="2166253" cy="9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74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5617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533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42C06F64-DD78-4FE6-AB8C-9E00EFCADE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80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A6D4A53-1887-4A47-B527-837A3FB9DC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799" y="1708874"/>
            <a:ext cx="5706580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059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2666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440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713016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7917" y="6314492"/>
            <a:ext cx="1727200" cy="265089"/>
          </a:xfrm>
          <a:prstGeom prst="rect">
            <a:avLst/>
          </a:prstGeom>
        </p:spPr>
        <p:txBody>
          <a:bodyPr/>
          <a:lstStyle/>
          <a:p>
            <a:fld id="{4DD2E483-0811-D84A-90C4-AC28BCD86E79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6827" y="6305797"/>
            <a:ext cx="4957289" cy="25927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8533" y="5476097"/>
            <a:ext cx="1977409" cy="851848"/>
          </a:xfrm>
          <a:prstGeom prst="rect">
            <a:avLst/>
          </a:prstGeom>
        </p:spPr>
        <p:txBody>
          <a:bodyPr/>
          <a:lstStyle/>
          <a:p>
            <a:fld id="{255D3110-898C-4448-BECB-090F2AB5C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39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1"/>
            <a:ext cx="11676550" cy="1210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797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6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41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798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6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55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435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pert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394C85-E2AD-479A-B76F-DFA5BB41B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4" y="2787218"/>
            <a:ext cx="2857722" cy="1255543"/>
          </a:xfrm>
          <a:prstGeom prst="rect">
            <a:avLst/>
          </a:prstGeom>
        </p:spPr>
      </p:pic>
      <p:sp>
        <p:nvSpPr>
          <p:cNvPr id="3" name="Segnaposto immagine 10">
            <a:extLst>
              <a:ext uri="{FF2B5EF4-FFF2-40B4-BE49-F238E27FC236}">
                <a16:creationId xmlns:a16="http://schemas.microsoft.com/office/drawing/2014/main" id="{9CCE0AB1-41FD-4EDC-AB39-9282210F55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549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latin typeface="Poppins" panose="00000500000000000000" pitchFamily="2" charset="0"/>
              </a:defRPr>
            </a:lvl1pPr>
          </a:lstStyle>
          <a:p>
            <a:r>
              <a:rPr lang="it-IT" dirty="0"/>
              <a:t>   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049324E1-916B-44BE-A2CA-01572E502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819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BC83BF07-630E-48B5-9C07-F0CEF6A2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2418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8F9590B-AA34-4576-A95D-7E6FD9F1FF0F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3397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128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2" y="18003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28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118B910-9B9D-48DA-AA66-5ACF85B7679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28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2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2" y="18003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3270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980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3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8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7" y="26749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7" y="221798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7" y="4168474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500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69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20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71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22" y="100681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41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41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41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20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20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20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22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2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22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99" y="3618191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99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99" y="496533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812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514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65514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366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hius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F8C436-50BB-46D3-92D1-A32E72258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4" y="2787218"/>
            <a:ext cx="2857722" cy="12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3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80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799" y="1708874"/>
            <a:ext cx="5706580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282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500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7" y="6362246"/>
            <a:ext cx="8421868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91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964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145E-B1DA-43BC-8F82-43C4263E046D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8835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41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4776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37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110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1730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3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506426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77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28" y="3591161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28" y="550800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0" y="64803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0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65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3BBBF15-41C8-4E6C-BB9B-7A9946BE9A4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834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639" y="0"/>
            <a:ext cx="84133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4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8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6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457435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3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99635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7" y="69156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7" y="264205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7" y="459254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8" y="64803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8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2786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69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20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71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22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41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41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41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20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20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20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22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2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22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99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99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99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326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015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1591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9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854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F650D01-347C-4441-B044-8F693F9BCB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799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97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45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422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145E-B1DA-43BC-8F82-43C4263E046D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0113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1914" y="0"/>
            <a:ext cx="84201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4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8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6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59282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41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32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37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026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0475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3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506426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29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28" y="55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0" y="64803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0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A901B22-C6C7-4A12-8E6B-98F92C23C8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85228" y="361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27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F941BAD-9F7D-425F-802F-40AA0127CE8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59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3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8438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7" y="69156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7" y="264205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7" y="4592543"/>
            <a:ext cx="3444447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8" y="64803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8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3383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69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20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71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22" y="135136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41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41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41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20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20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20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22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2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22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99" y="396277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99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99" y="530988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76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3887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9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8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6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610321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2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12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9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08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1198A989-15FB-4BEE-8568-025568070E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799" y="2124000"/>
            <a:ext cx="5706580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61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1" y="43038"/>
            <a:ext cx="8421868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17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3986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28" y="114554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34" y="1655296"/>
            <a:ext cx="25863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59" y="4191234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grpSp>
        <p:nvGrpSpPr>
          <p:cNvPr id="12" name="Shape 267">
            <a:extLst>
              <a:ext uri="{FF2B5EF4-FFF2-40B4-BE49-F238E27FC236}">
                <a16:creationId xmlns:a16="http://schemas.microsoft.com/office/drawing/2014/main" id="{161510F9-DB20-4C6A-BE00-143084418967}"/>
              </a:ext>
            </a:extLst>
          </p:cNvPr>
          <p:cNvGrpSpPr/>
          <p:nvPr userDrawn="1"/>
        </p:nvGrpSpPr>
        <p:grpSpPr>
          <a:xfrm>
            <a:off x="5361661" y="1523373"/>
            <a:ext cx="347107" cy="438984"/>
            <a:chOff x="584925" y="238125"/>
            <a:chExt cx="415200" cy="525100"/>
          </a:xfrm>
          <a:solidFill>
            <a:schemeClr val="bg1">
              <a:lumMod val="50000"/>
            </a:schemeClr>
          </a:solidFill>
        </p:grpSpPr>
        <p:sp>
          <p:nvSpPr>
            <p:cNvPr id="13" name="Shape 268">
              <a:extLst>
                <a:ext uri="{FF2B5EF4-FFF2-40B4-BE49-F238E27FC236}">
                  <a16:creationId xmlns:a16="http://schemas.microsoft.com/office/drawing/2014/main" id="{B7933858-3BF4-4761-8C8A-AE49E2DBC77A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69">
              <a:extLst>
                <a:ext uri="{FF2B5EF4-FFF2-40B4-BE49-F238E27FC236}">
                  <a16:creationId xmlns:a16="http://schemas.microsoft.com/office/drawing/2014/main" id="{537A5761-EF81-4D31-8C96-AECDB6089BF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70">
              <a:extLst>
                <a:ext uri="{FF2B5EF4-FFF2-40B4-BE49-F238E27FC236}">
                  <a16:creationId xmlns:a16="http://schemas.microsoft.com/office/drawing/2014/main" id="{0EB1F3A1-0EF5-4BB5-AE51-F6AA28B6FE7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1">
              <a:extLst>
                <a:ext uri="{FF2B5EF4-FFF2-40B4-BE49-F238E27FC236}">
                  <a16:creationId xmlns:a16="http://schemas.microsoft.com/office/drawing/2014/main" id="{1541410F-1894-445B-A33D-CC126355E88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2">
              <a:extLst>
                <a:ext uri="{FF2B5EF4-FFF2-40B4-BE49-F238E27FC236}">
                  <a16:creationId xmlns:a16="http://schemas.microsoft.com/office/drawing/2014/main" id="{40AA5FB8-5A86-4F82-9158-BE4628065612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3">
              <a:extLst>
                <a:ext uri="{FF2B5EF4-FFF2-40B4-BE49-F238E27FC236}">
                  <a16:creationId xmlns:a16="http://schemas.microsoft.com/office/drawing/2014/main" id="{99151F04-B519-49E5-952C-73033273150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274">
            <a:extLst>
              <a:ext uri="{FF2B5EF4-FFF2-40B4-BE49-F238E27FC236}">
                <a16:creationId xmlns:a16="http://schemas.microsoft.com/office/drawing/2014/main" id="{00889C35-1111-4F50-8852-436D43A0D2BA}"/>
              </a:ext>
            </a:extLst>
          </p:cNvPr>
          <p:cNvGrpSpPr/>
          <p:nvPr userDrawn="1"/>
        </p:nvGrpSpPr>
        <p:grpSpPr>
          <a:xfrm>
            <a:off x="5912921" y="1587160"/>
            <a:ext cx="371623" cy="309362"/>
            <a:chOff x="1244325" y="314425"/>
            <a:chExt cx="444525" cy="370050"/>
          </a:xfrm>
          <a:solidFill>
            <a:schemeClr val="bg1">
              <a:lumMod val="50000"/>
            </a:schemeClr>
          </a:solidFill>
        </p:grpSpPr>
        <p:sp>
          <p:nvSpPr>
            <p:cNvPr id="20" name="Shape 275">
              <a:extLst>
                <a:ext uri="{FF2B5EF4-FFF2-40B4-BE49-F238E27FC236}">
                  <a16:creationId xmlns:a16="http://schemas.microsoft.com/office/drawing/2014/main" id="{38E9F56A-C730-43F5-856B-F262406C2D8F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6">
              <a:extLst>
                <a:ext uri="{FF2B5EF4-FFF2-40B4-BE49-F238E27FC236}">
                  <a16:creationId xmlns:a16="http://schemas.microsoft.com/office/drawing/2014/main" id="{D0C3A838-5B20-4D8C-BB47-8C5F9B860C89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77">
            <a:extLst>
              <a:ext uri="{FF2B5EF4-FFF2-40B4-BE49-F238E27FC236}">
                <a16:creationId xmlns:a16="http://schemas.microsoft.com/office/drawing/2014/main" id="{8357BA09-2857-41E2-B28E-A586776E21FE}"/>
              </a:ext>
            </a:extLst>
          </p:cNvPr>
          <p:cNvGrpSpPr/>
          <p:nvPr userDrawn="1"/>
        </p:nvGrpSpPr>
        <p:grpSpPr>
          <a:xfrm>
            <a:off x="6484618" y="1585634"/>
            <a:ext cx="355300" cy="312413"/>
            <a:chOff x="1928175" y="312600"/>
            <a:chExt cx="425000" cy="373700"/>
          </a:xfrm>
          <a:solidFill>
            <a:schemeClr val="bg1">
              <a:lumMod val="50000"/>
            </a:schemeClr>
          </a:solidFill>
        </p:grpSpPr>
        <p:sp>
          <p:nvSpPr>
            <p:cNvPr id="23" name="Shape 278">
              <a:extLst>
                <a:ext uri="{FF2B5EF4-FFF2-40B4-BE49-F238E27FC236}">
                  <a16:creationId xmlns:a16="http://schemas.microsoft.com/office/drawing/2014/main" id="{A47A9D93-070A-4A16-A901-33D8FFB56D39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9">
              <a:extLst>
                <a:ext uri="{FF2B5EF4-FFF2-40B4-BE49-F238E27FC236}">
                  <a16:creationId xmlns:a16="http://schemas.microsoft.com/office/drawing/2014/main" id="{C6AAB7BA-B207-4528-B2F9-2F293E4220BE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80">
            <a:extLst>
              <a:ext uri="{FF2B5EF4-FFF2-40B4-BE49-F238E27FC236}">
                <a16:creationId xmlns:a16="http://schemas.microsoft.com/office/drawing/2014/main" id="{2463E62E-B24A-4547-95DF-1B51406E152B}"/>
              </a:ext>
            </a:extLst>
          </p:cNvPr>
          <p:cNvSpPr/>
          <p:nvPr userDrawn="1"/>
        </p:nvSpPr>
        <p:spPr>
          <a:xfrm>
            <a:off x="7080400" y="1574420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81">
            <a:extLst>
              <a:ext uri="{FF2B5EF4-FFF2-40B4-BE49-F238E27FC236}">
                <a16:creationId xmlns:a16="http://schemas.microsoft.com/office/drawing/2014/main" id="{8D74B581-DE22-4D7D-9359-4DD9EB419B4E}"/>
              </a:ext>
            </a:extLst>
          </p:cNvPr>
          <p:cNvSpPr/>
          <p:nvPr userDrawn="1"/>
        </p:nvSpPr>
        <p:spPr>
          <a:xfrm>
            <a:off x="7663840" y="1575445"/>
            <a:ext cx="251177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Shape 282">
            <a:extLst>
              <a:ext uri="{FF2B5EF4-FFF2-40B4-BE49-F238E27FC236}">
                <a16:creationId xmlns:a16="http://schemas.microsoft.com/office/drawing/2014/main" id="{FCF7A907-03FF-4BFC-86D1-080684530DF1}"/>
              </a:ext>
            </a:extLst>
          </p:cNvPr>
          <p:cNvGrpSpPr/>
          <p:nvPr userDrawn="1"/>
        </p:nvGrpSpPr>
        <p:grpSpPr>
          <a:xfrm>
            <a:off x="8148656" y="1569311"/>
            <a:ext cx="408386" cy="345080"/>
            <a:chOff x="3918650" y="293075"/>
            <a:chExt cx="488500" cy="412775"/>
          </a:xfrm>
          <a:solidFill>
            <a:schemeClr val="bg1">
              <a:lumMod val="50000"/>
            </a:schemeClr>
          </a:solidFill>
        </p:grpSpPr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1C7879F2-E001-47B9-A3B5-788A7B5C960A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84">
              <a:extLst>
                <a:ext uri="{FF2B5EF4-FFF2-40B4-BE49-F238E27FC236}">
                  <a16:creationId xmlns:a16="http://schemas.microsoft.com/office/drawing/2014/main" id="{9340D9EA-30D1-4E52-8661-0B29CCD14C72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285">
              <a:extLst>
                <a:ext uri="{FF2B5EF4-FFF2-40B4-BE49-F238E27FC236}">
                  <a16:creationId xmlns:a16="http://schemas.microsoft.com/office/drawing/2014/main" id="{0E1C432D-EC94-4E50-93B0-B7FEB332C4EE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286">
            <a:extLst>
              <a:ext uri="{FF2B5EF4-FFF2-40B4-BE49-F238E27FC236}">
                <a16:creationId xmlns:a16="http://schemas.microsoft.com/office/drawing/2014/main" id="{A15C6FC7-EC3B-4AEC-A6B3-20CEDA356D80}"/>
              </a:ext>
            </a:extLst>
          </p:cNvPr>
          <p:cNvGrpSpPr/>
          <p:nvPr userDrawn="1"/>
        </p:nvGrpSpPr>
        <p:grpSpPr>
          <a:xfrm>
            <a:off x="8748440" y="1543270"/>
            <a:ext cx="335905" cy="397142"/>
            <a:chOff x="4636075" y="261925"/>
            <a:chExt cx="401800" cy="475050"/>
          </a:xfrm>
          <a:solidFill>
            <a:schemeClr val="bg1">
              <a:lumMod val="50000"/>
            </a:schemeClr>
          </a:solidFill>
        </p:grpSpPr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3A5B7B8F-E1DA-4D8D-A7D2-EACD8CCA159A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88">
              <a:extLst>
                <a:ext uri="{FF2B5EF4-FFF2-40B4-BE49-F238E27FC236}">
                  <a16:creationId xmlns:a16="http://schemas.microsoft.com/office/drawing/2014/main" id="{3C284BFF-F172-4E1F-A2D1-6D9B98E6DBE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89">
              <a:extLst>
                <a:ext uri="{FF2B5EF4-FFF2-40B4-BE49-F238E27FC236}">
                  <a16:creationId xmlns:a16="http://schemas.microsoft.com/office/drawing/2014/main" id="{839EBC5E-269E-4746-B8F8-019ECBE3903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B5977835-3833-4804-B968-216A40FC8DC6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291">
            <a:extLst>
              <a:ext uri="{FF2B5EF4-FFF2-40B4-BE49-F238E27FC236}">
                <a16:creationId xmlns:a16="http://schemas.microsoft.com/office/drawing/2014/main" id="{9E575FA0-5490-45B2-B8AC-F0A45A941A0A}"/>
              </a:ext>
            </a:extLst>
          </p:cNvPr>
          <p:cNvSpPr/>
          <p:nvPr userDrawn="1"/>
        </p:nvSpPr>
        <p:spPr>
          <a:xfrm>
            <a:off x="9287624" y="1573898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292">
            <a:extLst>
              <a:ext uri="{FF2B5EF4-FFF2-40B4-BE49-F238E27FC236}">
                <a16:creationId xmlns:a16="http://schemas.microsoft.com/office/drawing/2014/main" id="{9512F31C-6CD2-4AD0-84FE-484CEA1FFEDF}"/>
              </a:ext>
            </a:extLst>
          </p:cNvPr>
          <p:cNvGrpSpPr/>
          <p:nvPr userDrawn="1"/>
        </p:nvGrpSpPr>
        <p:grpSpPr>
          <a:xfrm>
            <a:off x="9874975" y="1576459"/>
            <a:ext cx="336908" cy="330262"/>
            <a:chOff x="5983625" y="301625"/>
            <a:chExt cx="403000" cy="395050"/>
          </a:xfrm>
          <a:solidFill>
            <a:schemeClr val="bg1">
              <a:lumMod val="50000"/>
            </a:schemeClr>
          </a:solidFill>
        </p:grpSpPr>
        <p:sp>
          <p:nvSpPr>
            <p:cNvPr id="38" name="Shape 293">
              <a:extLst>
                <a:ext uri="{FF2B5EF4-FFF2-40B4-BE49-F238E27FC236}">
                  <a16:creationId xmlns:a16="http://schemas.microsoft.com/office/drawing/2014/main" id="{2A52AF45-C2E3-4E6F-A3DD-2A2C8E3A8B1B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48BF282D-02F6-453F-813C-5089C9B68257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DD9A825E-3ECC-4AD7-BA00-C85392DE8FC8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296">
              <a:extLst>
                <a:ext uri="{FF2B5EF4-FFF2-40B4-BE49-F238E27FC236}">
                  <a16:creationId xmlns:a16="http://schemas.microsoft.com/office/drawing/2014/main" id="{BB184729-171F-415B-BAA2-42B31BE609D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297">
              <a:extLst>
                <a:ext uri="{FF2B5EF4-FFF2-40B4-BE49-F238E27FC236}">
                  <a16:creationId xmlns:a16="http://schemas.microsoft.com/office/drawing/2014/main" id="{901C4A7F-3361-4013-9E3D-0B62000F1598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298">
              <a:extLst>
                <a:ext uri="{FF2B5EF4-FFF2-40B4-BE49-F238E27FC236}">
                  <a16:creationId xmlns:a16="http://schemas.microsoft.com/office/drawing/2014/main" id="{ABCC3953-AD72-4885-8094-3639EDAAE150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299">
              <a:extLst>
                <a:ext uri="{FF2B5EF4-FFF2-40B4-BE49-F238E27FC236}">
                  <a16:creationId xmlns:a16="http://schemas.microsoft.com/office/drawing/2014/main" id="{CACA9FF3-8BC3-4B65-B6F1-EB7BA22CD2C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00">
              <a:extLst>
                <a:ext uri="{FF2B5EF4-FFF2-40B4-BE49-F238E27FC236}">
                  <a16:creationId xmlns:a16="http://schemas.microsoft.com/office/drawing/2014/main" id="{7D6AC49D-7C83-43D5-9FD5-B97EF30D094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01">
              <a:extLst>
                <a:ext uri="{FF2B5EF4-FFF2-40B4-BE49-F238E27FC236}">
                  <a16:creationId xmlns:a16="http://schemas.microsoft.com/office/drawing/2014/main" id="{2B827037-1F4B-4D1A-8DF1-8ABB60FDE39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02">
              <a:extLst>
                <a:ext uri="{FF2B5EF4-FFF2-40B4-BE49-F238E27FC236}">
                  <a16:creationId xmlns:a16="http://schemas.microsoft.com/office/drawing/2014/main" id="{379D7525-DBCF-41AE-BE61-0CF2DD96A30D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03">
              <a:extLst>
                <a:ext uri="{FF2B5EF4-FFF2-40B4-BE49-F238E27FC236}">
                  <a16:creationId xmlns:a16="http://schemas.microsoft.com/office/drawing/2014/main" id="{2EF13D50-E42E-40BC-8AD9-E2232DA39D35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04">
              <a:extLst>
                <a:ext uri="{FF2B5EF4-FFF2-40B4-BE49-F238E27FC236}">
                  <a16:creationId xmlns:a16="http://schemas.microsoft.com/office/drawing/2014/main" id="{16FC422F-F1EE-4D74-9FCF-85013D772D41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05">
              <a:extLst>
                <a:ext uri="{FF2B5EF4-FFF2-40B4-BE49-F238E27FC236}">
                  <a16:creationId xmlns:a16="http://schemas.microsoft.com/office/drawing/2014/main" id="{27AF9B8D-5438-4FDB-80DD-D237FDFE481B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06">
              <a:extLst>
                <a:ext uri="{FF2B5EF4-FFF2-40B4-BE49-F238E27FC236}">
                  <a16:creationId xmlns:a16="http://schemas.microsoft.com/office/drawing/2014/main" id="{ED13C1BE-CE0B-47BF-93CA-0E6AA3CE0344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07">
              <a:extLst>
                <a:ext uri="{FF2B5EF4-FFF2-40B4-BE49-F238E27FC236}">
                  <a16:creationId xmlns:a16="http://schemas.microsoft.com/office/drawing/2014/main" id="{E3DA5542-1ED5-4F1A-9FD9-A050F9A530BE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08">
              <a:extLst>
                <a:ext uri="{FF2B5EF4-FFF2-40B4-BE49-F238E27FC236}">
                  <a16:creationId xmlns:a16="http://schemas.microsoft.com/office/drawing/2014/main" id="{211E5CFF-36F7-417E-B476-B5FD6D25B409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09">
              <a:extLst>
                <a:ext uri="{FF2B5EF4-FFF2-40B4-BE49-F238E27FC236}">
                  <a16:creationId xmlns:a16="http://schemas.microsoft.com/office/drawing/2014/main" id="{6FA410FF-00EA-4C03-84FA-ECD34FF90040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10">
              <a:extLst>
                <a:ext uri="{FF2B5EF4-FFF2-40B4-BE49-F238E27FC236}">
                  <a16:creationId xmlns:a16="http://schemas.microsoft.com/office/drawing/2014/main" id="{237B95A8-2311-4F1C-80E9-689353C52732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11">
              <a:extLst>
                <a:ext uri="{FF2B5EF4-FFF2-40B4-BE49-F238E27FC236}">
                  <a16:creationId xmlns:a16="http://schemas.microsoft.com/office/drawing/2014/main" id="{EC26D468-F8CF-480F-B66B-94E5387C7D8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12">
              <a:extLst>
                <a:ext uri="{FF2B5EF4-FFF2-40B4-BE49-F238E27FC236}">
                  <a16:creationId xmlns:a16="http://schemas.microsoft.com/office/drawing/2014/main" id="{7D810757-E2BF-48B2-B526-42C152DD4DEC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Shape 313">
            <a:extLst>
              <a:ext uri="{FF2B5EF4-FFF2-40B4-BE49-F238E27FC236}">
                <a16:creationId xmlns:a16="http://schemas.microsoft.com/office/drawing/2014/main" id="{7F375253-83D5-4831-B9BA-97A270A16BD2}"/>
              </a:ext>
            </a:extLst>
          </p:cNvPr>
          <p:cNvGrpSpPr/>
          <p:nvPr userDrawn="1"/>
        </p:nvGrpSpPr>
        <p:grpSpPr>
          <a:xfrm>
            <a:off x="10441052" y="1573889"/>
            <a:ext cx="331808" cy="331307"/>
            <a:chOff x="6660750" y="298550"/>
            <a:chExt cx="396900" cy="396300"/>
          </a:xfrm>
          <a:solidFill>
            <a:schemeClr val="bg1">
              <a:lumMod val="50000"/>
            </a:schemeClr>
          </a:solidFill>
        </p:grpSpPr>
        <p:sp>
          <p:nvSpPr>
            <p:cNvPr id="59" name="Shape 314">
              <a:extLst>
                <a:ext uri="{FF2B5EF4-FFF2-40B4-BE49-F238E27FC236}">
                  <a16:creationId xmlns:a16="http://schemas.microsoft.com/office/drawing/2014/main" id="{02503F3A-E23F-4531-AC0B-78887AA6D48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315">
              <a:extLst>
                <a:ext uri="{FF2B5EF4-FFF2-40B4-BE49-F238E27FC236}">
                  <a16:creationId xmlns:a16="http://schemas.microsoft.com/office/drawing/2014/main" id="{7403AD7B-98E6-43FB-827A-3128CD47AC8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Shape 316">
            <a:extLst>
              <a:ext uri="{FF2B5EF4-FFF2-40B4-BE49-F238E27FC236}">
                <a16:creationId xmlns:a16="http://schemas.microsoft.com/office/drawing/2014/main" id="{408B4FDB-BB45-4D20-A08D-5B3CF830090E}"/>
              </a:ext>
            </a:extLst>
          </p:cNvPr>
          <p:cNvGrpSpPr/>
          <p:nvPr userDrawn="1"/>
        </p:nvGrpSpPr>
        <p:grpSpPr>
          <a:xfrm>
            <a:off x="5361661" y="2095603"/>
            <a:ext cx="347107" cy="420111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2" name="Shape 317">
              <a:extLst>
                <a:ext uri="{FF2B5EF4-FFF2-40B4-BE49-F238E27FC236}">
                  <a16:creationId xmlns:a16="http://schemas.microsoft.com/office/drawing/2014/main" id="{848F4951-0674-480F-947C-C432F8B2923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318">
              <a:extLst>
                <a:ext uri="{FF2B5EF4-FFF2-40B4-BE49-F238E27FC236}">
                  <a16:creationId xmlns:a16="http://schemas.microsoft.com/office/drawing/2014/main" id="{0A2DAB49-F151-49D9-9CE6-A85CFF1DAE7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319">
              <a:extLst>
                <a:ext uri="{FF2B5EF4-FFF2-40B4-BE49-F238E27FC236}">
                  <a16:creationId xmlns:a16="http://schemas.microsoft.com/office/drawing/2014/main" id="{3FD6DE65-0EB7-4AFE-873E-F52F6F6B2A3D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320">
            <a:extLst>
              <a:ext uri="{FF2B5EF4-FFF2-40B4-BE49-F238E27FC236}">
                <a16:creationId xmlns:a16="http://schemas.microsoft.com/office/drawing/2014/main" id="{4DE5687D-CE30-47CA-BD72-AFD94CA0FAB4}"/>
              </a:ext>
            </a:extLst>
          </p:cNvPr>
          <p:cNvGrpSpPr/>
          <p:nvPr userDrawn="1"/>
        </p:nvGrpSpPr>
        <p:grpSpPr>
          <a:xfrm>
            <a:off x="5914968" y="2085876"/>
            <a:ext cx="367547" cy="437980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6" name="Shape 321">
              <a:extLst>
                <a:ext uri="{FF2B5EF4-FFF2-40B4-BE49-F238E27FC236}">
                  <a16:creationId xmlns:a16="http://schemas.microsoft.com/office/drawing/2014/main" id="{650DE9F4-9D80-4561-829D-3F89E6A730A5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322">
              <a:extLst>
                <a:ext uri="{FF2B5EF4-FFF2-40B4-BE49-F238E27FC236}">
                  <a16:creationId xmlns:a16="http://schemas.microsoft.com/office/drawing/2014/main" id="{409E3903-1A46-46BE-9BCC-3BCE88BC74D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323">
              <a:extLst>
                <a:ext uri="{FF2B5EF4-FFF2-40B4-BE49-F238E27FC236}">
                  <a16:creationId xmlns:a16="http://schemas.microsoft.com/office/drawing/2014/main" id="{7EC13DF4-38E1-465D-8686-C65E36A4B1A8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324">
            <a:extLst>
              <a:ext uri="{FF2B5EF4-FFF2-40B4-BE49-F238E27FC236}">
                <a16:creationId xmlns:a16="http://schemas.microsoft.com/office/drawing/2014/main" id="{417E100D-DBBD-4BC2-874F-713D68DCCDDF}"/>
              </a:ext>
            </a:extLst>
          </p:cNvPr>
          <p:cNvGrpSpPr/>
          <p:nvPr userDrawn="1"/>
        </p:nvGrpSpPr>
        <p:grpSpPr>
          <a:xfrm>
            <a:off x="6483096" y="2156309"/>
            <a:ext cx="358351" cy="298118"/>
            <a:chOff x="1926350" y="995225"/>
            <a:chExt cx="428650" cy="356600"/>
          </a:xfrm>
          <a:solidFill>
            <a:schemeClr val="bg1">
              <a:lumMod val="50000"/>
            </a:schemeClr>
          </a:solidFill>
        </p:grpSpPr>
        <p:sp>
          <p:nvSpPr>
            <p:cNvPr id="70" name="Shape 325">
              <a:extLst>
                <a:ext uri="{FF2B5EF4-FFF2-40B4-BE49-F238E27FC236}">
                  <a16:creationId xmlns:a16="http://schemas.microsoft.com/office/drawing/2014/main" id="{11F0C9CD-1202-4A6D-95C6-CD51568F8569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326">
              <a:extLst>
                <a:ext uri="{FF2B5EF4-FFF2-40B4-BE49-F238E27FC236}">
                  <a16:creationId xmlns:a16="http://schemas.microsoft.com/office/drawing/2014/main" id="{CBB3B97C-5CA6-47DA-96DA-1872A1814889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327">
              <a:extLst>
                <a:ext uri="{FF2B5EF4-FFF2-40B4-BE49-F238E27FC236}">
                  <a16:creationId xmlns:a16="http://schemas.microsoft.com/office/drawing/2014/main" id="{2412C8EA-8A12-4C24-AFF5-85B8183569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328">
              <a:extLst>
                <a:ext uri="{FF2B5EF4-FFF2-40B4-BE49-F238E27FC236}">
                  <a16:creationId xmlns:a16="http://schemas.microsoft.com/office/drawing/2014/main" id="{D811772F-65EF-4693-8E09-B8CF8F68366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329">
            <a:extLst>
              <a:ext uri="{FF2B5EF4-FFF2-40B4-BE49-F238E27FC236}">
                <a16:creationId xmlns:a16="http://schemas.microsoft.com/office/drawing/2014/main" id="{67592105-85CE-4821-B707-FEC173239A81}"/>
              </a:ext>
            </a:extLst>
          </p:cNvPr>
          <p:cNvSpPr/>
          <p:nvPr userDrawn="1"/>
        </p:nvSpPr>
        <p:spPr>
          <a:xfrm>
            <a:off x="7050778" y="2131323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330">
            <a:extLst>
              <a:ext uri="{FF2B5EF4-FFF2-40B4-BE49-F238E27FC236}">
                <a16:creationId xmlns:a16="http://schemas.microsoft.com/office/drawing/2014/main" id="{AF0D85A9-0991-4550-91CA-21D85CE902C7}"/>
              </a:ext>
            </a:extLst>
          </p:cNvPr>
          <p:cNvSpPr/>
          <p:nvPr userDrawn="1"/>
        </p:nvSpPr>
        <p:spPr>
          <a:xfrm>
            <a:off x="7614850" y="214872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331">
            <a:extLst>
              <a:ext uri="{FF2B5EF4-FFF2-40B4-BE49-F238E27FC236}">
                <a16:creationId xmlns:a16="http://schemas.microsoft.com/office/drawing/2014/main" id="{7450BCF5-72CC-4356-A646-862B73ACE935}"/>
              </a:ext>
            </a:extLst>
          </p:cNvPr>
          <p:cNvSpPr/>
          <p:nvPr userDrawn="1"/>
        </p:nvSpPr>
        <p:spPr>
          <a:xfrm>
            <a:off x="8183498" y="2151271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332">
            <a:extLst>
              <a:ext uri="{FF2B5EF4-FFF2-40B4-BE49-F238E27FC236}">
                <a16:creationId xmlns:a16="http://schemas.microsoft.com/office/drawing/2014/main" id="{6E7BF1B7-90F4-44D5-A1A4-FBAE2A466E3E}"/>
              </a:ext>
            </a:extLst>
          </p:cNvPr>
          <p:cNvSpPr/>
          <p:nvPr userDrawn="1"/>
        </p:nvSpPr>
        <p:spPr>
          <a:xfrm>
            <a:off x="8758272" y="215429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333">
            <a:extLst>
              <a:ext uri="{FF2B5EF4-FFF2-40B4-BE49-F238E27FC236}">
                <a16:creationId xmlns:a16="http://schemas.microsoft.com/office/drawing/2014/main" id="{20A18867-EE15-4C98-B6A8-C76283F9D7C6}"/>
              </a:ext>
            </a:extLst>
          </p:cNvPr>
          <p:cNvGrpSpPr/>
          <p:nvPr userDrawn="1"/>
        </p:nvGrpSpPr>
        <p:grpSpPr>
          <a:xfrm>
            <a:off x="9305326" y="2133892"/>
            <a:ext cx="349155" cy="349657"/>
            <a:chOff x="5302225" y="968375"/>
            <a:chExt cx="417650" cy="418250"/>
          </a:xfrm>
          <a:solidFill>
            <a:schemeClr val="bg1">
              <a:lumMod val="50000"/>
            </a:schemeClr>
          </a:solidFill>
        </p:grpSpPr>
        <p:sp>
          <p:nvSpPr>
            <p:cNvPr id="79" name="Shape 334">
              <a:extLst>
                <a:ext uri="{FF2B5EF4-FFF2-40B4-BE49-F238E27FC236}">
                  <a16:creationId xmlns:a16="http://schemas.microsoft.com/office/drawing/2014/main" id="{2CFC019A-B9DB-48F3-8D6E-DAB6D0A4D679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335">
              <a:extLst>
                <a:ext uri="{FF2B5EF4-FFF2-40B4-BE49-F238E27FC236}">
                  <a16:creationId xmlns:a16="http://schemas.microsoft.com/office/drawing/2014/main" id="{03A2518A-737F-492A-9264-A7EE470A0835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336">
            <a:extLst>
              <a:ext uri="{FF2B5EF4-FFF2-40B4-BE49-F238E27FC236}">
                <a16:creationId xmlns:a16="http://schemas.microsoft.com/office/drawing/2014/main" id="{5395B72F-6DA0-4AAE-B1A3-0614C1CA3DAF}"/>
              </a:ext>
            </a:extLst>
          </p:cNvPr>
          <p:cNvGrpSpPr/>
          <p:nvPr userDrawn="1"/>
        </p:nvGrpSpPr>
        <p:grpSpPr>
          <a:xfrm>
            <a:off x="9827005" y="2094579"/>
            <a:ext cx="432881" cy="421637"/>
            <a:chOff x="5926225" y="921350"/>
            <a:chExt cx="517800" cy="504350"/>
          </a:xfrm>
          <a:solidFill>
            <a:schemeClr val="bg1">
              <a:lumMod val="50000"/>
            </a:schemeClr>
          </a:solidFill>
        </p:grpSpPr>
        <p:sp>
          <p:nvSpPr>
            <p:cNvPr id="82" name="Shape 337">
              <a:extLst>
                <a:ext uri="{FF2B5EF4-FFF2-40B4-BE49-F238E27FC236}">
                  <a16:creationId xmlns:a16="http://schemas.microsoft.com/office/drawing/2014/main" id="{D4A458A7-748C-4129-92EF-299F98D128FD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338">
              <a:extLst>
                <a:ext uri="{FF2B5EF4-FFF2-40B4-BE49-F238E27FC236}">
                  <a16:creationId xmlns:a16="http://schemas.microsoft.com/office/drawing/2014/main" id="{2C4D0C12-6296-480F-8A32-0E63AE2E55C0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Shape 339">
            <a:extLst>
              <a:ext uri="{FF2B5EF4-FFF2-40B4-BE49-F238E27FC236}">
                <a16:creationId xmlns:a16="http://schemas.microsoft.com/office/drawing/2014/main" id="{4A451CFA-A939-4C42-84CB-018B8595D050}"/>
              </a:ext>
            </a:extLst>
          </p:cNvPr>
          <p:cNvGrpSpPr/>
          <p:nvPr userDrawn="1"/>
        </p:nvGrpSpPr>
        <p:grpSpPr>
          <a:xfrm>
            <a:off x="10404815" y="2102721"/>
            <a:ext cx="404290" cy="405314"/>
            <a:chOff x="6617400" y="931125"/>
            <a:chExt cx="483600" cy="484825"/>
          </a:xfrm>
          <a:solidFill>
            <a:schemeClr val="bg1">
              <a:lumMod val="50000"/>
            </a:schemeClr>
          </a:solidFill>
        </p:grpSpPr>
        <p:sp>
          <p:nvSpPr>
            <p:cNvPr id="85" name="Shape 340">
              <a:extLst>
                <a:ext uri="{FF2B5EF4-FFF2-40B4-BE49-F238E27FC236}">
                  <a16:creationId xmlns:a16="http://schemas.microsoft.com/office/drawing/2014/main" id="{057DA9F9-AC62-4272-A032-A32D113049A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341">
              <a:extLst>
                <a:ext uri="{FF2B5EF4-FFF2-40B4-BE49-F238E27FC236}">
                  <a16:creationId xmlns:a16="http://schemas.microsoft.com/office/drawing/2014/main" id="{1019641A-E162-4967-9B41-9F6EEC52EBC7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342">
            <a:extLst>
              <a:ext uri="{FF2B5EF4-FFF2-40B4-BE49-F238E27FC236}">
                <a16:creationId xmlns:a16="http://schemas.microsoft.com/office/drawing/2014/main" id="{C257C96E-5AB6-4E96-98BE-2B649E658242}"/>
              </a:ext>
            </a:extLst>
          </p:cNvPr>
          <p:cNvGrpSpPr/>
          <p:nvPr userDrawn="1"/>
        </p:nvGrpSpPr>
        <p:grpSpPr>
          <a:xfrm>
            <a:off x="5340217" y="2732113"/>
            <a:ext cx="389995" cy="273623"/>
            <a:chOff x="559275" y="1683950"/>
            <a:chExt cx="466500" cy="327300"/>
          </a:xfrm>
          <a:solidFill>
            <a:schemeClr val="bg1">
              <a:lumMod val="50000"/>
            </a:schemeClr>
          </a:solidFill>
        </p:grpSpPr>
        <p:sp>
          <p:nvSpPr>
            <p:cNvPr id="88" name="Shape 343">
              <a:extLst>
                <a:ext uri="{FF2B5EF4-FFF2-40B4-BE49-F238E27FC236}">
                  <a16:creationId xmlns:a16="http://schemas.microsoft.com/office/drawing/2014/main" id="{B673D918-4EC2-42A2-B3BF-33EF98BE2C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344">
              <a:extLst>
                <a:ext uri="{FF2B5EF4-FFF2-40B4-BE49-F238E27FC236}">
                  <a16:creationId xmlns:a16="http://schemas.microsoft.com/office/drawing/2014/main" id="{A7362E7D-6ADC-4805-86D2-1FC4522E4BF9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Shape 345">
            <a:extLst>
              <a:ext uri="{FF2B5EF4-FFF2-40B4-BE49-F238E27FC236}">
                <a16:creationId xmlns:a16="http://schemas.microsoft.com/office/drawing/2014/main" id="{FCC055FE-DD66-4812-A589-A065C8259168}"/>
              </a:ext>
            </a:extLst>
          </p:cNvPr>
          <p:cNvGrpSpPr/>
          <p:nvPr userDrawn="1"/>
        </p:nvGrpSpPr>
        <p:grpSpPr>
          <a:xfrm>
            <a:off x="5903744" y="2677993"/>
            <a:ext cx="389995" cy="381822"/>
            <a:chOff x="1233350" y="1619250"/>
            <a:chExt cx="466500" cy="456725"/>
          </a:xfrm>
          <a:solidFill>
            <a:schemeClr val="bg1">
              <a:lumMod val="50000"/>
            </a:schemeClr>
          </a:solidFill>
        </p:grpSpPr>
        <p:sp>
          <p:nvSpPr>
            <p:cNvPr id="91" name="Shape 346">
              <a:extLst>
                <a:ext uri="{FF2B5EF4-FFF2-40B4-BE49-F238E27FC236}">
                  <a16:creationId xmlns:a16="http://schemas.microsoft.com/office/drawing/2014/main" id="{6599F034-19BB-43E7-BA20-106385805E4D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347">
              <a:extLst>
                <a:ext uri="{FF2B5EF4-FFF2-40B4-BE49-F238E27FC236}">
                  <a16:creationId xmlns:a16="http://schemas.microsoft.com/office/drawing/2014/main" id="{70971799-E481-4EB3-9D34-743D561243A1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348">
              <a:extLst>
                <a:ext uri="{FF2B5EF4-FFF2-40B4-BE49-F238E27FC236}">
                  <a16:creationId xmlns:a16="http://schemas.microsoft.com/office/drawing/2014/main" id="{80DAF3D5-1904-4EDA-A38B-D69FA4BA70C2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349">
              <a:extLst>
                <a:ext uri="{FF2B5EF4-FFF2-40B4-BE49-F238E27FC236}">
                  <a16:creationId xmlns:a16="http://schemas.microsoft.com/office/drawing/2014/main" id="{B0B4DFEE-5D5D-4EC3-A89C-12DCC92C622B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350">
            <a:extLst>
              <a:ext uri="{FF2B5EF4-FFF2-40B4-BE49-F238E27FC236}">
                <a16:creationId xmlns:a16="http://schemas.microsoft.com/office/drawing/2014/main" id="{15A0D0EC-CF3B-4E90-BC33-6C8089538BF3}"/>
              </a:ext>
            </a:extLst>
          </p:cNvPr>
          <p:cNvGrpSpPr/>
          <p:nvPr userDrawn="1"/>
        </p:nvGrpSpPr>
        <p:grpSpPr>
          <a:xfrm>
            <a:off x="6479522" y="2686174"/>
            <a:ext cx="365499" cy="365499"/>
            <a:chOff x="1922075" y="1629000"/>
            <a:chExt cx="437200" cy="437200"/>
          </a:xfrm>
          <a:solidFill>
            <a:schemeClr val="bg1">
              <a:lumMod val="50000"/>
            </a:schemeClr>
          </a:solidFill>
        </p:grpSpPr>
        <p:sp>
          <p:nvSpPr>
            <p:cNvPr id="96" name="Shape 351">
              <a:extLst>
                <a:ext uri="{FF2B5EF4-FFF2-40B4-BE49-F238E27FC236}">
                  <a16:creationId xmlns:a16="http://schemas.microsoft.com/office/drawing/2014/main" id="{F798566D-1B5E-405A-8194-4C53E35A1DA6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352">
              <a:extLst>
                <a:ext uri="{FF2B5EF4-FFF2-40B4-BE49-F238E27FC236}">
                  <a16:creationId xmlns:a16="http://schemas.microsoft.com/office/drawing/2014/main" id="{298E0393-715C-43B5-8921-54AEB88E95E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353">
            <a:extLst>
              <a:ext uri="{FF2B5EF4-FFF2-40B4-BE49-F238E27FC236}">
                <a16:creationId xmlns:a16="http://schemas.microsoft.com/office/drawing/2014/main" id="{23B2C891-9B3B-4972-8738-962918B69D9C}"/>
              </a:ext>
            </a:extLst>
          </p:cNvPr>
          <p:cNvGrpSpPr/>
          <p:nvPr userDrawn="1"/>
        </p:nvGrpSpPr>
        <p:grpSpPr>
          <a:xfrm>
            <a:off x="7041537" y="2684649"/>
            <a:ext cx="368551" cy="368551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99" name="Shape 354">
              <a:extLst>
                <a:ext uri="{FF2B5EF4-FFF2-40B4-BE49-F238E27FC236}">
                  <a16:creationId xmlns:a16="http://schemas.microsoft.com/office/drawing/2014/main" id="{97333069-ECE1-4C0A-A9FE-B0E8A553D655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355">
              <a:extLst>
                <a:ext uri="{FF2B5EF4-FFF2-40B4-BE49-F238E27FC236}">
                  <a16:creationId xmlns:a16="http://schemas.microsoft.com/office/drawing/2014/main" id="{20F55541-4460-448E-88BF-53F500239F1E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356">
              <a:extLst>
                <a:ext uri="{FF2B5EF4-FFF2-40B4-BE49-F238E27FC236}">
                  <a16:creationId xmlns:a16="http://schemas.microsoft.com/office/drawing/2014/main" id="{FF8CE2B1-1068-46E6-B161-EDC0E73482B7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357">
            <a:extLst>
              <a:ext uri="{FF2B5EF4-FFF2-40B4-BE49-F238E27FC236}">
                <a16:creationId xmlns:a16="http://schemas.microsoft.com/office/drawing/2014/main" id="{3F2C7C83-6CE1-48D9-BA6A-4E1EE62B47F7}"/>
              </a:ext>
            </a:extLst>
          </p:cNvPr>
          <p:cNvSpPr/>
          <p:nvPr userDrawn="1"/>
        </p:nvSpPr>
        <p:spPr>
          <a:xfrm>
            <a:off x="7621492" y="2701016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358">
            <a:extLst>
              <a:ext uri="{FF2B5EF4-FFF2-40B4-BE49-F238E27FC236}">
                <a16:creationId xmlns:a16="http://schemas.microsoft.com/office/drawing/2014/main" id="{CD045681-FAD6-415A-8C3D-B68B7A8D5EFB}"/>
              </a:ext>
            </a:extLst>
          </p:cNvPr>
          <p:cNvGrpSpPr/>
          <p:nvPr userDrawn="1"/>
        </p:nvGrpSpPr>
        <p:grpSpPr>
          <a:xfrm>
            <a:off x="8203292" y="2657082"/>
            <a:ext cx="299121" cy="423685"/>
            <a:chOff x="3984000" y="1594200"/>
            <a:chExt cx="357800" cy="506800"/>
          </a:xfrm>
          <a:solidFill>
            <a:schemeClr val="bg1">
              <a:lumMod val="50000"/>
            </a:schemeClr>
          </a:solidFill>
        </p:grpSpPr>
        <p:sp>
          <p:nvSpPr>
            <p:cNvPr id="104" name="Shape 359">
              <a:extLst>
                <a:ext uri="{FF2B5EF4-FFF2-40B4-BE49-F238E27FC236}">
                  <a16:creationId xmlns:a16="http://schemas.microsoft.com/office/drawing/2014/main" id="{EB91FE57-9340-4D53-99F1-4149F83D6B0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360">
              <a:extLst>
                <a:ext uri="{FF2B5EF4-FFF2-40B4-BE49-F238E27FC236}">
                  <a16:creationId xmlns:a16="http://schemas.microsoft.com/office/drawing/2014/main" id="{AA873F37-B1E0-402A-A15E-27853E6E9D0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Shape 361">
            <a:extLst>
              <a:ext uri="{FF2B5EF4-FFF2-40B4-BE49-F238E27FC236}">
                <a16:creationId xmlns:a16="http://schemas.microsoft.com/office/drawing/2014/main" id="{59EC2FF6-DDD9-4DFD-BF08-A84877CD64FD}"/>
              </a:ext>
            </a:extLst>
          </p:cNvPr>
          <p:cNvGrpSpPr/>
          <p:nvPr userDrawn="1"/>
        </p:nvGrpSpPr>
        <p:grpSpPr>
          <a:xfrm>
            <a:off x="8719330" y="2747904"/>
            <a:ext cx="394090" cy="241980"/>
            <a:chOff x="4601275" y="1702875"/>
            <a:chExt cx="471400" cy="289450"/>
          </a:xfrm>
          <a:solidFill>
            <a:schemeClr val="bg1">
              <a:lumMod val="50000"/>
            </a:schemeClr>
          </a:solidFill>
        </p:grpSpPr>
        <p:sp>
          <p:nvSpPr>
            <p:cNvPr id="107" name="Shape 362">
              <a:extLst>
                <a:ext uri="{FF2B5EF4-FFF2-40B4-BE49-F238E27FC236}">
                  <a16:creationId xmlns:a16="http://schemas.microsoft.com/office/drawing/2014/main" id="{B4409C67-7AE7-41EC-BC1B-467A0538E76D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363">
              <a:extLst>
                <a:ext uri="{FF2B5EF4-FFF2-40B4-BE49-F238E27FC236}">
                  <a16:creationId xmlns:a16="http://schemas.microsoft.com/office/drawing/2014/main" id="{22358BAA-7D1D-4640-9890-07958088CF2C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364">
              <a:extLst>
                <a:ext uri="{FF2B5EF4-FFF2-40B4-BE49-F238E27FC236}">
                  <a16:creationId xmlns:a16="http://schemas.microsoft.com/office/drawing/2014/main" id="{5571ABDF-DD45-4A42-A4D9-515F16137DD5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365">
              <a:extLst>
                <a:ext uri="{FF2B5EF4-FFF2-40B4-BE49-F238E27FC236}">
                  <a16:creationId xmlns:a16="http://schemas.microsoft.com/office/drawing/2014/main" id="{8687F890-FCDB-4D18-8E72-6CDB767EE0BA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366">
              <a:extLst>
                <a:ext uri="{FF2B5EF4-FFF2-40B4-BE49-F238E27FC236}">
                  <a16:creationId xmlns:a16="http://schemas.microsoft.com/office/drawing/2014/main" id="{02B27969-BA1E-40FE-AE4A-E2FCEF84DD2A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367">
            <a:extLst>
              <a:ext uri="{FF2B5EF4-FFF2-40B4-BE49-F238E27FC236}">
                <a16:creationId xmlns:a16="http://schemas.microsoft.com/office/drawing/2014/main" id="{2239A4F3-3948-48CC-A07D-D7434D55D06E}"/>
              </a:ext>
            </a:extLst>
          </p:cNvPr>
          <p:cNvGrpSpPr/>
          <p:nvPr userDrawn="1"/>
        </p:nvGrpSpPr>
        <p:grpSpPr>
          <a:xfrm>
            <a:off x="9301752" y="2688694"/>
            <a:ext cx="356303" cy="360400"/>
            <a:chOff x="5297950" y="1632050"/>
            <a:chExt cx="426200" cy="431100"/>
          </a:xfrm>
          <a:solidFill>
            <a:schemeClr val="bg1">
              <a:lumMod val="50000"/>
            </a:schemeClr>
          </a:solidFill>
        </p:grpSpPr>
        <p:sp>
          <p:nvSpPr>
            <p:cNvPr id="113" name="Shape 368">
              <a:extLst>
                <a:ext uri="{FF2B5EF4-FFF2-40B4-BE49-F238E27FC236}">
                  <a16:creationId xmlns:a16="http://schemas.microsoft.com/office/drawing/2014/main" id="{873888A0-F605-426D-BD19-8C71CEC8D15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369">
              <a:extLst>
                <a:ext uri="{FF2B5EF4-FFF2-40B4-BE49-F238E27FC236}">
                  <a16:creationId xmlns:a16="http://schemas.microsoft.com/office/drawing/2014/main" id="{324C0FD7-45B8-4ABB-B998-B1648B77A26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370">
            <a:extLst>
              <a:ext uri="{FF2B5EF4-FFF2-40B4-BE49-F238E27FC236}">
                <a16:creationId xmlns:a16="http://schemas.microsoft.com/office/drawing/2014/main" id="{E02A45C6-90BA-4048-A244-A32B307904D3}"/>
              </a:ext>
            </a:extLst>
          </p:cNvPr>
          <p:cNvGrpSpPr/>
          <p:nvPr userDrawn="1"/>
        </p:nvGrpSpPr>
        <p:grpSpPr>
          <a:xfrm>
            <a:off x="9864253" y="2677993"/>
            <a:ext cx="358351" cy="381822"/>
            <a:chOff x="5970800" y="1619250"/>
            <a:chExt cx="428650" cy="456725"/>
          </a:xfrm>
          <a:solidFill>
            <a:schemeClr val="bg1">
              <a:lumMod val="50000"/>
            </a:schemeClr>
          </a:solidFill>
        </p:grpSpPr>
        <p:sp>
          <p:nvSpPr>
            <p:cNvPr id="116" name="Shape 371">
              <a:extLst>
                <a:ext uri="{FF2B5EF4-FFF2-40B4-BE49-F238E27FC236}">
                  <a16:creationId xmlns:a16="http://schemas.microsoft.com/office/drawing/2014/main" id="{C7F8C2DD-5C73-4600-98C6-645E211160D0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372">
              <a:extLst>
                <a:ext uri="{FF2B5EF4-FFF2-40B4-BE49-F238E27FC236}">
                  <a16:creationId xmlns:a16="http://schemas.microsoft.com/office/drawing/2014/main" id="{6EE357C9-FA17-4289-98AF-058D38CC2FFA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373">
              <a:extLst>
                <a:ext uri="{FF2B5EF4-FFF2-40B4-BE49-F238E27FC236}">
                  <a16:creationId xmlns:a16="http://schemas.microsoft.com/office/drawing/2014/main" id="{91D1085A-899E-46BF-887C-B987E0A6DD65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374">
              <a:extLst>
                <a:ext uri="{FF2B5EF4-FFF2-40B4-BE49-F238E27FC236}">
                  <a16:creationId xmlns:a16="http://schemas.microsoft.com/office/drawing/2014/main" id="{A5485C4C-5378-42EB-B626-2DC41CD0F18D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375">
              <a:extLst>
                <a:ext uri="{FF2B5EF4-FFF2-40B4-BE49-F238E27FC236}">
                  <a16:creationId xmlns:a16="http://schemas.microsoft.com/office/drawing/2014/main" id="{705A2D10-9FBB-4495-8730-68C39AF798BC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Shape 376">
            <a:extLst>
              <a:ext uri="{FF2B5EF4-FFF2-40B4-BE49-F238E27FC236}">
                <a16:creationId xmlns:a16="http://schemas.microsoft.com/office/drawing/2014/main" id="{E3E62D8B-A438-4359-B082-4DDF7A1DCCB2}"/>
              </a:ext>
            </a:extLst>
          </p:cNvPr>
          <p:cNvGrpSpPr/>
          <p:nvPr userDrawn="1"/>
        </p:nvGrpSpPr>
        <p:grpSpPr>
          <a:xfrm>
            <a:off x="10411457" y="2673395"/>
            <a:ext cx="401719" cy="366502"/>
            <a:chOff x="6625350" y="1613750"/>
            <a:chExt cx="480525" cy="438400"/>
          </a:xfrm>
          <a:solidFill>
            <a:schemeClr val="bg1">
              <a:lumMod val="50000"/>
            </a:schemeClr>
          </a:solidFill>
        </p:grpSpPr>
        <p:sp>
          <p:nvSpPr>
            <p:cNvPr id="122" name="Shape 377">
              <a:extLst>
                <a:ext uri="{FF2B5EF4-FFF2-40B4-BE49-F238E27FC236}">
                  <a16:creationId xmlns:a16="http://schemas.microsoft.com/office/drawing/2014/main" id="{578A3323-A757-4AAE-9B63-0447A2D3E21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378">
              <a:extLst>
                <a:ext uri="{FF2B5EF4-FFF2-40B4-BE49-F238E27FC236}">
                  <a16:creationId xmlns:a16="http://schemas.microsoft.com/office/drawing/2014/main" id="{E945EB49-DA09-4DDB-B867-1AB5CD761941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379">
              <a:extLst>
                <a:ext uri="{FF2B5EF4-FFF2-40B4-BE49-F238E27FC236}">
                  <a16:creationId xmlns:a16="http://schemas.microsoft.com/office/drawing/2014/main" id="{912BF9FF-7FD6-4599-93F1-44898C10840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380">
              <a:extLst>
                <a:ext uri="{FF2B5EF4-FFF2-40B4-BE49-F238E27FC236}">
                  <a16:creationId xmlns:a16="http://schemas.microsoft.com/office/drawing/2014/main" id="{45EAA6BF-B7EA-41BA-9D38-BD180847BF91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381">
              <a:extLst>
                <a:ext uri="{FF2B5EF4-FFF2-40B4-BE49-F238E27FC236}">
                  <a16:creationId xmlns:a16="http://schemas.microsoft.com/office/drawing/2014/main" id="{F16FE29A-2516-4241-A57F-390CE0EB091F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382">
            <a:extLst>
              <a:ext uri="{FF2B5EF4-FFF2-40B4-BE49-F238E27FC236}">
                <a16:creationId xmlns:a16="http://schemas.microsoft.com/office/drawing/2014/main" id="{E83863F9-6EE6-489B-8AC1-971BF1062B37}"/>
              </a:ext>
            </a:extLst>
          </p:cNvPr>
          <p:cNvGrpSpPr/>
          <p:nvPr userDrawn="1"/>
        </p:nvGrpSpPr>
        <p:grpSpPr>
          <a:xfrm>
            <a:off x="5383606" y="3269594"/>
            <a:ext cx="303217" cy="325685"/>
            <a:chOff x="611175" y="2326900"/>
            <a:chExt cx="362700" cy="389575"/>
          </a:xfrm>
          <a:solidFill>
            <a:schemeClr val="bg1">
              <a:lumMod val="50000"/>
            </a:schemeClr>
          </a:solidFill>
        </p:grpSpPr>
        <p:sp>
          <p:nvSpPr>
            <p:cNvPr id="128" name="Shape 383">
              <a:extLst>
                <a:ext uri="{FF2B5EF4-FFF2-40B4-BE49-F238E27FC236}">
                  <a16:creationId xmlns:a16="http://schemas.microsoft.com/office/drawing/2014/main" id="{F07C357C-E925-4B26-A698-F844C3AEC41C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384">
              <a:extLst>
                <a:ext uri="{FF2B5EF4-FFF2-40B4-BE49-F238E27FC236}">
                  <a16:creationId xmlns:a16="http://schemas.microsoft.com/office/drawing/2014/main" id="{EE331BC6-12C1-4F04-A8FF-5FD5439816F1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385">
              <a:extLst>
                <a:ext uri="{FF2B5EF4-FFF2-40B4-BE49-F238E27FC236}">
                  <a16:creationId xmlns:a16="http://schemas.microsoft.com/office/drawing/2014/main" id="{A0E99035-A99C-4D25-84A5-11038DE9B7C6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386">
              <a:extLst>
                <a:ext uri="{FF2B5EF4-FFF2-40B4-BE49-F238E27FC236}">
                  <a16:creationId xmlns:a16="http://schemas.microsoft.com/office/drawing/2014/main" id="{DAB9BC4D-9B2F-46DA-97C5-2A66615C0746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387">
            <a:extLst>
              <a:ext uri="{FF2B5EF4-FFF2-40B4-BE49-F238E27FC236}">
                <a16:creationId xmlns:a16="http://schemas.microsoft.com/office/drawing/2014/main" id="{48648D64-2DCD-4892-AECD-8DFE1900FF49}"/>
              </a:ext>
            </a:extLst>
          </p:cNvPr>
          <p:cNvSpPr/>
          <p:nvPr userDrawn="1"/>
        </p:nvSpPr>
        <p:spPr>
          <a:xfrm>
            <a:off x="5939003" y="3272716"/>
            <a:ext cx="319560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388">
            <a:extLst>
              <a:ext uri="{FF2B5EF4-FFF2-40B4-BE49-F238E27FC236}">
                <a16:creationId xmlns:a16="http://schemas.microsoft.com/office/drawing/2014/main" id="{3A12AFB6-839A-4ADA-9767-50674D7040A5}"/>
              </a:ext>
            </a:extLst>
          </p:cNvPr>
          <p:cNvSpPr/>
          <p:nvPr userDrawn="1"/>
        </p:nvSpPr>
        <p:spPr>
          <a:xfrm>
            <a:off x="6502551" y="3272716"/>
            <a:ext cx="319560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389">
            <a:extLst>
              <a:ext uri="{FF2B5EF4-FFF2-40B4-BE49-F238E27FC236}">
                <a16:creationId xmlns:a16="http://schemas.microsoft.com/office/drawing/2014/main" id="{E08B6FFD-A675-47C9-A98B-77772AC0DDFC}"/>
              </a:ext>
            </a:extLst>
          </p:cNvPr>
          <p:cNvSpPr/>
          <p:nvPr userDrawn="1"/>
        </p:nvSpPr>
        <p:spPr>
          <a:xfrm>
            <a:off x="7066105" y="3272716"/>
            <a:ext cx="319560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Shape 390">
            <a:extLst>
              <a:ext uri="{FF2B5EF4-FFF2-40B4-BE49-F238E27FC236}">
                <a16:creationId xmlns:a16="http://schemas.microsoft.com/office/drawing/2014/main" id="{FF6836A9-D868-4937-BB3B-212486783C04}"/>
              </a:ext>
            </a:extLst>
          </p:cNvPr>
          <p:cNvGrpSpPr/>
          <p:nvPr userDrawn="1"/>
        </p:nvGrpSpPr>
        <p:grpSpPr>
          <a:xfrm>
            <a:off x="7704072" y="3217534"/>
            <a:ext cx="170502" cy="425733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136" name="Shape 391">
              <a:extLst>
                <a:ext uri="{FF2B5EF4-FFF2-40B4-BE49-F238E27FC236}">
                  <a16:creationId xmlns:a16="http://schemas.microsoft.com/office/drawing/2014/main" id="{C6F68E78-FC96-4555-913D-1872000121D6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392">
              <a:extLst>
                <a:ext uri="{FF2B5EF4-FFF2-40B4-BE49-F238E27FC236}">
                  <a16:creationId xmlns:a16="http://schemas.microsoft.com/office/drawing/2014/main" id="{0B25BA8A-57CD-4019-8FB1-D4F163AD63A2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Shape 393">
            <a:extLst>
              <a:ext uri="{FF2B5EF4-FFF2-40B4-BE49-F238E27FC236}">
                <a16:creationId xmlns:a16="http://schemas.microsoft.com/office/drawing/2014/main" id="{4DCB0CC5-17F3-4C6F-AD9E-BAF2EA94497E}"/>
              </a:ext>
            </a:extLst>
          </p:cNvPr>
          <p:cNvGrpSpPr/>
          <p:nvPr userDrawn="1"/>
        </p:nvGrpSpPr>
        <p:grpSpPr>
          <a:xfrm>
            <a:off x="8846444" y="3271644"/>
            <a:ext cx="139863" cy="317513"/>
            <a:chOff x="4753325" y="2329350"/>
            <a:chExt cx="167300" cy="379800"/>
          </a:xfrm>
          <a:solidFill>
            <a:schemeClr val="bg1">
              <a:lumMod val="50000"/>
            </a:schemeClr>
          </a:solidFill>
        </p:grpSpPr>
        <p:sp>
          <p:nvSpPr>
            <p:cNvPr id="139" name="Shape 394">
              <a:extLst>
                <a:ext uri="{FF2B5EF4-FFF2-40B4-BE49-F238E27FC236}">
                  <a16:creationId xmlns:a16="http://schemas.microsoft.com/office/drawing/2014/main" id="{85846C05-D281-495D-ADEF-CC75E7DB3A0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395">
              <a:extLst>
                <a:ext uri="{FF2B5EF4-FFF2-40B4-BE49-F238E27FC236}">
                  <a16:creationId xmlns:a16="http://schemas.microsoft.com/office/drawing/2014/main" id="{41CC81D3-36B8-4CCD-BFF5-9EC5331D79D6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Shape 396">
            <a:extLst>
              <a:ext uri="{FF2B5EF4-FFF2-40B4-BE49-F238E27FC236}">
                <a16:creationId xmlns:a16="http://schemas.microsoft.com/office/drawing/2014/main" id="{372B5BBF-0DDC-41BF-B244-885B34D764EF}"/>
              </a:ext>
            </a:extLst>
          </p:cNvPr>
          <p:cNvGrpSpPr/>
          <p:nvPr userDrawn="1"/>
        </p:nvGrpSpPr>
        <p:grpSpPr>
          <a:xfrm>
            <a:off x="8280347" y="3219554"/>
            <a:ext cx="145004" cy="421658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142" name="Shape 397">
              <a:extLst>
                <a:ext uri="{FF2B5EF4-FFF2-40B4-BE49-F238E27FC236}">
                  <a16:creationId xmlns:a16="http://schemas.microsoft.com/office/drawing/2014/main" id="{10206603-B91B-4480-9908-A4A13E5AA4EC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398">
              <a:extLst>
                <a:ext uri="{FF2B5EF4-FFF2-40B4-BE49-F238E27FC236}">
                  <a16:creationId xmlns:a16="http://schemas.microsoft.com/office/drawing/2014/main" id="{91BC5A43-53DE-4588-AC24-3B01F897D8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Shape 399">
            <a:extLst>
              <a:ext uri="{FF2B5EF4-FFF2-40B4-BE49-F238E27FC236}">
                <a16:creationId xmlns:a16="http://schemas.microsoft.com/office/drawing/2014/main" id="{F8980570-A725-416A-AEBF-F623A80775FE}"/>
              </a:ext>
            </a:extLst>
          </p:cNvPr>
          <p:cNvSpPr/>
          <p:nvPr userDrawn="1"/>
        </p:nvSpPr>
        <p:spPr>
          <a:xfrm>
            <a:off x="9320295" y="3264042"/>
            <a:ext cx="319560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400">
            <a:extLst>
              <a:ext uri="{FF2B5EF4-FFF2-40B4-BE49-F238E27FC236}">
                <a16:creationId xmlns:a16="http://schemas.microsoft.com/office/drawing/2014/main" id="{A22B6767-2E0C-465D-874A-B82DB7A19202}"/>
              </a:ext>
            </a:extLst>
          </p:cNvPr>
          <p:cNvGrpSpPr/>
          <p:nvPr userDrawn="1"/>
        </p:nvGrpSpPr>
        <p:grpSpPr>
          <a:xfrm>
            <a:off x="9867828" y="3270097"/>
            <a:ext cx="351204" cy="324661"/>
            <a:chOff x="5975075" y="2327500"/>
            <a:chExt cx="420100" cy="388350"/>
          </a:xfrm>
          <a:solidFill>
            <a:schemeClr val="bg1">
              <a:lumMod val="50000"/>
            </a:schemeClr>
          </a:solidFill>
        </p:grpSpPr>
        <p:sp>
          <p:nvSpPr>
            <p:cNvPr id="146" name="Shape 401">
              <a:extLst>
                <a:ext uri="{FF2B5EF4-FFF2-40B4-BE49-F238E27FC236}">
                  <a16:creationId xmlns:a16="http://schemas.microsoft.com/office/drawing/2014/main" id="{E538F245-81AA-4FD3-875A-2D6A818C9231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402">
              <a:extLst>
                <a:ext uri="{FF2B5EF4-FFF2-40B4-BE49-F238E27FC236}">
                  <a16:creationId xmlns:a16="http://schemas.microsoft.com/office/drawing/2014/main" id="{D114FC99-E366-4692-BE3D-24199A968DB2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403">
            <a:extLst>
              <a:ext uri="{FF2B5EF4-FFF2-40B4-BE49-F238E27FC236}">
                <a16:creationId xmlns:a16="http://schemas.microsoft.com/office/drawing/2014/main" id="{A8B6F465-5E3D-4B2F-B3F8-8FD93A106C56}"/>
              </a:ext>
            </a:extLst>
          </p:cNvPr>
          <p:cNvGrpSpPr/>
          <p:nvPr userDrawn="1"/>
        </p:nvGrpSpPr>
        <p:grpSpPr>
          <a:xfrm>
            <a:off x="10499237" y="3260393"/>
            <a:ext cx="215437" cy="351204"/>
            <a:chOff x="6730350" y="2315900"/>
            <a:chExt cx="257700" cy="420100"/>
          </a:xfrm>
          <a:solidFill>
            <a:schemeClr val="bg1">
              <a:lumMod val="50000"/>
            </a:schemeClr>
          </a:solidFill>
        </p:grpSpPr>
        <p:sp>
          <p:nvSpPr>
            <p:cNvPr id="149" name="Shape 404">
              <a:extLst>
                <a:ext uri="{FF2B5EF4-FFF2-40B4-BE49-F238E27FC236}">
                  <a16:creationId xmlns:a16="http://schemas.microsoft.com/office/drawing/2014/main" id="{5355C3AA-2743-4293-919E-5779D642398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405">
              <a:extLst>
                <a:ext uri="{FF2B5EF4-FFF2-40B4-BE49-F238E27FC236}">
                  <a16:creationId xmlns:a16="http://schemas.microsoft.com/office/drawing/2014/main" id="{9F4A3744-5F79-40CD-B8A6-A99D33F60F4C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06">
              <a:extLst>
                <a:ext uri="{FF2B5EF4-FFF2-40B4-BE49-F238E27FC236}">
                  <a16:creationId xmlns:a16="http://schemas.microsoft.com/office/drawing/2014/main" id="{09C7AA60-DC3E-4BAD-995F-580F65139C77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407">
              <a:extLst>
                <a:ext uri="{FF2B5EF4-FFF2-40B4-BE49-F238E27FC236}">
                  <a16:creationId xmlns:a16="http://schemas.microsoft.com/office/drawing/2014/main" id="{CC95D045-35E8-4876-8207-33B0015B944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08">
              <a:extLst>
                <a:ext uri="{FF2B5EF4-FFF2-40B4-BE49-F238E27FC236}">
                  <a16:creationId xmlns:a16="http://schemas.microsoft.com/office/drawing/2014/main" id="{CBE7D3D2-858B-46FF-924F-39124AF3C4D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Shape 409">
            <a:extLst>
              <a:ext uri="{FF2B5EF4-FFF2-40B4-BE49-F238E27FC236}">
                <a16:creationId xmlns:a16="http://schemas.microsoft.com/office/drawing/2014/main" id="{F90E347A-07CE-4B3B-A040-57145D5902B8}"/>
              </a:ext>
            </a:extLst>
          </p:cNvPr>
          <p:cNvGrpSpPr/>
          <p:nvPr userDrawn="1"/>
        </p:nvGrpSpPr>
        <p:grpSpPr>
          <a:xfrm>
            <a:off x="5480582" y="3796875"/>
            <a:ext cx="109265" cy="398166"/>
            <a:chOff x="727175" y="2957625"/>
            <a:chExt cx="130700" cy="476275"/>
          </a:xfrm>
          <a:solidFill>
            <a:schemeClr val="bg1">
              <a:lumMod val="50000"/>
            </a:schemeClr>
          </a:solidFill>
        </p:grpSpPr>
        <p:sp>
          <p:nvSpPr>
            <p:cNvPr id="155" name="Shape 410">
              <a:extLst>
                <a:ext uri="{FF2B5EF4-FFF2-40B4-BE49-F238E27FC236}">
                  <a16:creationId xmlns:a16="http://schemas.microsoft.com/office/drawing/2014/main" id="{5B3B3879-A644-4BD7-AE4D-4F4BB79C4547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411">
              <a:extLst>
                <a:ext uri="{FF2B5EF4-FFF2-40B4-BE49-F238E27FC236}">
                  <a16:creationId xmlns:a16="http://schemas.microsoft.com/office/drawing/2014/main" id="{DC5C81C9-437D-4AA7-AF14-8E8389E53DCB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412">
            <a:extLst>
              <a:ext uri="{FF2B5EF4-FFF2-40B4-BE49-F238E27FC236}">
                <a16:creationId xmlns:a16="http://schemas.microsoft.com/office/drawing/2014/main" id="{7BD194C7-7CDB-4F3A-8865-E0E03A4FB67E}"/>
              </a:ext>
            </a:extLst>
          </p:cNvPr>
          <p:cNvSpPr/>
          <p:nvPr userDrawn="1"/>
        </p:nvSpPr>
        <p:spPr>
          <a:xfrm>
            <a:off x="6494918" y="3781154"/>
            <a:ext cx="334859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413">
            <a:extLst>
              <a:ext uri="{FF2B5EF4-FFF2-40B4-BE49-F238E27FC236}">
                <a16:creationId xmlns:a16="http://schemas.microsoft.com/office/drawing/2014/main" id="{EDF44DDF-2AC0-4E53-8EA7-902F0062E0A7}"/>
              </a:ext>
            </a:extLst>
          </p:cNvPr>
          <p:cNvSpPr/>
          <p:nvPr userDrawn="1"/>
        </p:nvSpPr>
        <p:spPr>
          <a:xfrm>
            <a:off x="5974743" y="3781154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Shape 414">
            <a:extLst>
              <a:ext uri="{FF2B5EF4-FFF2-40B4-BE49-F238E27FC236}">
                <a16:creationId xmlns:a16="http://schemas.microsoft.com/office/drawing/2014/main" id="{4433E834-F717-4616-9C55-540C2941C688}"/>
              </a:ext>
            </a:extLst>
          </p:cNvPr>
          <p:cNvGrpSpPr/>
          <p:nvPr userDrawn="1"/>
        </p:nvGrpSpPr>
        <p:grpSpPr>
          <a:xfrm>
            <a:off x="7032341" y="3809627"/>
            <a:ext cx="386943" cy="37264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160" name="Shape 415">
              <a:extLst>
                <a:ext uri="{FF2B5EF4-FFF2-40B4-BE49-F238E27FC236}">
                  <a16:creationId xmlns:a16="http://schemas.microsoft.com/office/drawing/2014/main" id="{18965A0B-6C55-4430-85A3-B053773A340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16">
              <a:extLst>
                <a:ext uri="{FF2B5EF4-FFF2-40B4-BE49-F238E27FC236}">
                  <a16:creationId xmlns:a16="http://schemas.microsoft.com/office/drawing/2014/main" id="{2D3766CB-00A7-4A49-9D09-1E2BC4757286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417">
            <a:extLst>
              <a:ext uri="{FF2B5EF4-FFF2-40B4-BE49-F238E27FC236}">
                <a16:creationId xmlns:a16="http://schemas.microsoft.com/office/drawing/2014/main" id="{994F2156-E9F2-45BE-AFBF-A7E7A4AA0BC1}"/>
              </a:ext>
            </a:extLst>
          </p:cNvPr>
          <p:cNvGrpSpPr/>
          <p:nvPr userDrawn="1"/>
        </p:nvGrpSpPr>
        <p:grpSpPr>
          <a:xfrm>
            <a:off x="7582584" y="3865283"/>
            <a:ext cx="413486" cy="261355"/>
            <a:chOff x="3241525" y="3039450"/>
            <a:chExt cx="494600" cy="312625"/>
          </a:xfrm>
          <a:solidFill>
            <a:schemeClr val="bg1">
              <a:lumMod val="50000"/>
            </a:schemeClr>
          </a:solidFill>
        </p:grpSpPr>
        <p:sp>
          <p:nvSpPr>
            <p:cNvPr id="163" name="Shape 418">
              <a:extLst>
                <a:ext uri="{FF2B5EF4-FFF2-40B4-BE49-F238E27FC236}">
                  <a16:creationId xmlns:a16="http://schemas.microsoft.com/office/drawing/2014/main" id="{5177A4D9-0DBA-44DC-80B9-6D52D9483419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19">
              <a:extLst>
                <a:ext uri="{FF2B5EF4-FFF2-40B4-BE49-F238E27FC236}">
                  <a16:creationId xmlns:a16="http://schemas.microsoft.com/office/drawing/2014/main" id="{2EC9B4AE-DE1F-4F19-9EC2-0454D69617C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Shape 420">
            <a:extLst>
              <a:ext uri="{FF2B5EF4-FFF2-40B4-BE49-F238E27FC236}">
                <a16:creationId xmlns:a16="http://schemas.microsoft.com/office/drawing/2014/main" id="{C3613A91-6D99-417B-9D31-E58F3BF56696}"/>
              </a:ext>
            </a:extLst>
          </p:cNvPr>
          <p:cNvSpPr/>
          <p:nvPr userDrawn="1"/>
        </p:nvSpPr>
        <p:spPr>
          <a:xfrm>
            <a:off x="8738877" y="3818419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421">
            <a:extLst>
              <a:ext uri="{FF2B5EF4-FFF2-40B4-BE49-F238E27FC236}">
                <a16:creationId xmlns:a16="http://schemas.microsoft.com/office/drawing/2014/main" id="{BED523E8-1194-4CDA-B1BE-D23A5E120EE7}"/>
              </a:ext>
            </a:extLst>
          </p:cNvPr>
          <p:cNvGrpSpPr/>
          <p:nvPr userDrawn="1"/>
        </p:nvGrpSpPr>
        <p:grpSpPr>
          <a:xfrm>
            <a:off x="9266011" y="3837716"/>
            <a:ext cx="427782" cy="316489"/>
            <a:chOff x="5255200" y="3006475"/>
            <a:chExt cx="511700" cy="378575"/>
          </a:xfrm>
          <a:solidFill>
            <a:schemeClr val="bg1">
              <a:lumMod val="50000"/>
            </a:schemeClr>
          </a:solidFill>
        </p:grpSpPr>
        <p:sp>
          <p:nvSpPr>
            <p:cNvPr id="167" name="Shape 422">
              <a:extLst>
                <a:ext uri="{FF2B5EF4-FFF2-40B4-BE49-F238E27FC236}">
                  <a16:creationId xmlns:a16="http://schemas.microsoft.com/office/drawing/2014/main" id="{FBE2227A-1262-4D3E-8CBC-BDDA98CEB52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423">
              <a:extLst>
                <a:ext uri="{FF2B5EF4-FFF2-40B4-BE49-F238E27FC236}">
                  <a16:creationId xmlns:a16="http://schemas.microsoft.com/office/drawing/2014/main" id="{55E03ADC-1F2F-4B5B-964E-4F4EA0541B4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424">
            <a:extLst>
              <a:ext uri="{FF2B5EF4-FFF2-40B4-BE49-F238E27FC236}">
                <a16:creationId xmlns:a16="http://schemas.microsoft.com/office/drawing/2014/main" id="{E1DD8DEA-AA0C-4E85-96B3-31293A12E7D6}"/>
              </a:ext>
            </a:extLst>
          </p:cNvPr>
          <p:cNvGrpSpPr/>
          <p:nvPr userDrawn="1"/>
        </p:nvGrpSpPr>
        <p:grpSpPr>
          <a:xfrm>
            <a:off x="8179813" y="3819345"/>
            <a:ext cx="346103" cy="353231"/>
            <a:chOff x="3955900" y="2984500"/>
            <a:chExt cx="414000" cy="422525"/>
          </a:xfrm>
          <a:solidFill>
            <a:schemeClr val="bg1">
              <a:lumMod val="50000"/>
            </a:schemeClr>
          </a:solidFill>
        </p:grpSpPr>
        <p:sp>
          <p:nvSpPr>
            <p:cNvPr id="170" name="Shape 425">
              <a:extLst>
                <a:ext uri="{FF2B5EF4-FFF2-40B4-BE49-F238E27FC236}">
                  <a16:creationId xmlns:a16="http://schemas.microsoft.com/office/drawing/2014/main" id="{0C31B8FC-86D6-4B4F-BE33-1C47908B5916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426">
              <a:extLst>
                <a:ext uri="{FF2B5EF4-FFF2-40B4-BE49-F238E27FC236}">
                  <a16:creationId xmlns:a16="http://schemas.microsoft.com/office/drawing/2014/main" id="{1830866B-747A-405F-B3F6-874EA737718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427">
              <a:extLst>
                <a:ext uri="{FF2B5EF4-FFF2-40B4-BE49-F238E27FC236}">
                  <a16:creationId xmlns:a16="http://schemas.microsoft.com/office/drawing/2014/main" id="{308CB2C6-A923-4621-B44F-189E046EF64C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Shape 428">
            <a:extLst>
              <a:ext uri="{FF2B5EF4-FFF2-40B4-BE49-F238E27FC236}">
                <a16:creationId xmlns:a16="http://schemas.microsoft.com/office/drawing/2014/main" id="{0DBEBA11-ADB9-4544-B739-32FF9429874B}"/>
              </a:ext>
            </a:extLst>
          </p:cNvPr>
          <p:cNvSpPr/>
          <p:nvPr userDrawn="1"/>
        </p:nvSpPr>
        <p:spPr>
          <a:xfrm>
            <a:off x="5343810" y="4407514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429">
            <a:extLst>
              <a:ext uri="{FF2B5EF4-FFF2-40B4-BE49-F238E27FC236}">
                <a16:creationId xmlns:a16="http://schemas.microsoft.com/office/drawing/2014/main" id="{F652AB60-6C44-43C5-87BD-A3A3210F9474}"/>
              </a:ext>
            </a:extLst>
          </p:cNvPr>
          <p:cNvSpPr/>
          <p:nvPr userDrawn="1"/>
        </p:nvSpPr>
        <p:spPr>
          <a:xfrm>
            <a:off x="9908858" y="3802075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Shape 430">
            <a:extLst>
              <a:ext uri="{FF2B5EF4-FFF2-40B4-BE49-F238E27FC236}">
                <a16:creationId xmlns:a16="http://schemas.microsoft.com/office/drawing/2014/main" id="{51989C36-BE03-48B0-B7D4-FFCB67838320}"/>
              </a:ext>
            </a:extLst>
          </p:cNvPr>
          <p:cNvGrpSpPr/>
          <p:nvPr userDrawn="1"/>
        </p:nvGrpSpPr>
        <p:grpSpPr>
          <a:xfrm>
            <a:off x="10474759" y="3814222"/>
            <a:ext cx="264427" cy="375719"/>
            <a:chOff x="6701050" y="2978375"/>
            <a:chExt cx="316300" cy="449425"/>
          </a:xfrm>
          <a:solidFill>
            <a:schemeClr val="bg1">
              <a:lumMod val="50000"/>
            </a:schemeClr>
          </a:solidFill>
        </p:grpSpPr>
        <p:sp>
          <p:nvSpPr>
            <p:cNvPr id="176" name="Shape 431">
              <a:extLst>
                <a:ext uri="{FF2B5EF4-FFF2-40B4-BE49-F238E27FC236}">
                  <a16:creationId xmlns:a16="http://schemas.microsoft.com/office/drawing/2014/main" id="{63E4EFB0-0A07-4218-8585-A09A5531E42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432">
              <a:extLst>
                <a:ext uri="{FF2B5EF4-FFF2-40B4-BE49-F238E27FC236}">
                  <a16:creationId xmlns:a16="http://schemas.microsoft.com/office/drawing/2014/main" id="{DBED96F4-1194-431C-9600-9C25280FBBD5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Shape 433">
            <a:extLst>
              <a:ext uri="{FF2B5EF4-FFF2-40B4-BE49-F238E27FC236}">
                <a16:creationId xmlns:a16="http://schemas.microsoft.com/office/drawing/2014/main" id="{040A3850-62A3-4ECF-98E4-0F531D4A6D88}"/>
              </a:ext>
            </a:extLst>
          </p:cNvPr>
          <p:cNvGrpSpPr/>
          <p:nvPr userDrawn="1"/>
        </p:nvGrpSpPr>
        <p:grpSpPr>
          <a:xfrm>
            <a:off x="5910370" y="4432883"/>
            <a:ext cx="376743" cy="253204"/>
            <a:chOff x="1241275" y="3718400"/>
            <a:chExt cx="450650" cy="302875"/>
          </a:xfrm>
          <a:solidFill>
            <a:schemeClr val="bg1">
              <a:lumMod val="50000"/>
            </a:schemeClr>
          </a:solidFill>
        </p:grpSpPr>
        <p:sp>
          <p:nvSpPr>
            <p:cNvPr id="179" name="Shape 434">
              <a:extLst>
                <a:ext uri="{FF2B5EF4-FFF2-40B4-BE49-F238E27FC236}">
                  <a16:creationId xmlns:a16="http://schemas.microsoft.com/office/drawing/2014/main" id="{849B60BD-96C0-4350-8137-9F80469669CD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35">
              <a:extLst>
                <a:ext uri="{FF2B5EF4-FFF2-40B4-BE49-F238E27FC236}">
                  <a16:creationId xmlns:a16="http://schemas.microsoft.com/office/drawing/2014/main" id="{64BA8215-58CB-4E4A-BFBF-4494142F9DD9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436">
              <a:extLst>
                <a:ext uri="{FF2B5EF4-FFF2-40B4-BE49-F238E27FC236}">
                  <a16:creationId xmlns:a16="http://schemas.microsoft.com/office/drawing/2014/main" id="{7F6CE63D-C262-4FE4-AB7A-7361A809A2A6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437">
              <a:extLst>
                <a:ext uri="{FF2B5EF4-FFF2-40B4-BE49-F238E27FC236}">
                  <a16:creationId xmlns:a16="http://schemas.microsoft.com/office/drawing/2014/main" id="{04282B9E-3F59-4422-B8EC-29FA4851A594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438">
            <a:extLst>
              <a:ext uri="{FF2B5EF4-FFF2-40B4-BE49-F238E27FC236}">
                <a16:creationId xmlns:a16="http://schemas.microsoft.com/office/drawing/2014/main" id="{E566DEF6-C739-4E33-93F7-8117CCE15B72}"/>
              </a:ext>
            </a:extLst>
          </p:cNvPr>
          <p:cNvGrpSpPr/>
          <p:nvPr userDrawn="1"/>
        </p:nvGrpSpPr>
        <p:grpSpPr>
          <a:xfrm>
            <a:off x="6479017" y="4413488"/>
            <a:ext cx="366502" cy="292496"/>
            <a:chOff x="1921475" y="3695200"/>
            <a:chExt cx="438400" cy="349875"/>
          </a:xfrm>
          <a:solidFill>
            <a:schemeClr val="bg1">
              <a:lumMod val="50000"/>
            </a:schemeClr>
          </a:solidFill>
        </p:grpSpPr>
        <p:sp>
          <p:nvSpPr>
            <p:cNvPr id="184" name="Shape 439">
              <a:extLst>
                <a:ext uri="{FF2B5EF4-FFF2-40B4-BE49-F238E27FC236}">
                  <a16:creationId xmlns:a16="http://schemas.microsoft.com/office/drawing/2014/main" id="{CB4DEC77-9C9F-4D6F-AD46-28A420420E2E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440">
              <a:extLst>
                <a:ext uri="{FF2B5EF4-FFF2-40B4-BE49-F238E27FC236}">
                  <a16:creationId xmlns:a16="http://schemas.microsoft.com/office/drawing/2014/main" id="{50DE9007-ECCE-4D9F-BC61-07C166D6CC79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441">
              <a:extLst>
                <a:ext uri="{FF2B5EF4-FFF2-40B4-BE49-F238E27FC236}">
                  <a16:creationId xmlns:a16="http://schemas.microsoft.com/office/drawing/2014/main" id="{A75845AA-1196-4985-AE4E-E3F8D223EA00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Shape 442">
            <a:extLst>
              <a:ext uri="{FF2B5EF4-FFF2-40B4-BE49-F238E27FC236}">
                <a16:creationId xmlns:a16="http://schemas.microsoft.com/office/drawing/2014/main" id="{5E258978-5EC0-4EFE-8648-C2F7F910F05D}"/>
              </a:ext>
            </a:extLst>
          </p:cNvPr>
          <p:cNvGrpSpPr/>
          <p:nvPr userDrawn="1"/>
        </p:nvGrpSpPr>
        <p:grpSpPr>
          <a:xfrm>
            <a:off x="7046135" y="4408890"/>
            <a:ext cx="359355" cy="301190"/>
            <a:chOff x="2599825" y="3689700"/>
            <a:chExt cx="429850" cy="360275"/>
          </a:xfrm>
          <a:solidFill>
            <a:schemeClr val="bg1">
              <a:lumMod val="50000"/>
            </a:schemeClr>
          </a:solidFill>
        </p:grpSpPr>
        <p:sp>
          <p:nvSpPr>
            <p:cNvPr id="188" name="Shape 443">
              <a:extLst>
                <a:ext uri="{FF2B5EF4-FFF2-40B4-BE49-F238E27FC236}">
                  <a16:creationId xmlns:a16="http://schemas.microsoft.com/office/drawing/2014/main" id="{F04865EE-02AF-457A-A487-53DF0245E1CC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444">
              <a:extLst>
                <a:ext uri="{FF2B5EF4-FFF2-40B4-BE49-F238E27FC236}">
                  <a16:creationId xmlns:a16="http://schemas.microsoft.com/office/drawing/2014/main" id="{B80E3048-D7E4-466D-8F1D-0E8EDC9FCDD6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445">
            <a:extLst>
              <a:ext uri="{FF2B5EF4-FFF2-40B4-BE49-F238E27FC236}">
                <a16:creationId xmlns:a16="http://schemas.microsoft.com/office/drawing/2014/main" id="{8DDFA2D4-A3A2-4F4C-A9BC-AABA6AC01F88}"/>
              </a:ext>
            </a:extLst>
          </p:cNvPr>
          <p:cNvGrpSpPr/>
          <p:nvPr userDrawn="1"/>
        </p:nvGrpSpPr>
        <p:grpSpPr>
          <a:xfrm>
            <a:off x="7627009" y="4377749"/>
            <a:ext cx="324661" cy="338956"/>
            <a:chOff x="3294650" y="3652450"/>
            <a:chExt cx="388350" cy="405450"/>
          </a:xfrm>
          <a:solidFill>
            <a:schemeClr val="bg1">
              <a:lumMod val="50000"/>
            </a:schemeClr>
          </a:solidFill>
        </p:grpSpPr>
        <p:sp>
          <p:nvSpPr>
            <p:cNvPr id="191" name="Shape 446">
              <a:extLst>
                <a:ext uri="{FF2B5EF4-FFF2-40B4-BE49-F238E27FC236}">
                  <a16:creationId xmlns:a16="http://schemas.microsoft.com/office/drawing/2014/main" id="{EDD7052E-475F-418C-A2A9-33E91584A39B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447">
              <a:extLst>
                <a:ext uri="{FF2B5EF4-FFF2-40B4-BE49-F238E27FC236}">
                  <a16:creationId xmlns:a16="http://schemas.microsoft.com/office/drawing/2014/main" id="{32380C5E-68BC-4B2B-9387-767B350C029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448">
              <a:extLst>
                <a:ext uri="{FF2B5EF4-FFF2-40B4-BE49-F238E27FC236}">
                  <a16:creationId xmlns:a16="http://schemas.microsoft.com/office/drawing/2014/main" id="{3238F05D-F2FD-44D4-816D-7C9229C15BF6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Shape 449">
            <a:extLst>
              <a:ext uri="{FF2B5EF4-FFF2-40B4-BE49-F238E27FC236}">
                <a16:creationId xmlns:a16="http://schemas.microsoft.com/office/drawing/2014/main" id="{6400BF03-0FB0-4384-8A5B-00E7A11ACCD1}"/>
              </a:ext>
            </a:extLst>
          </p:cNvPr>
          <p:cNvGrpSpPr/>
          <p:nvPr userDrawn="1"/>
        </p:nvGrpSpPr>
        <p:grpSpPr>
          <a:xfrm>
            <a:off x="8163477" y="4420636"/>
            <a:ext cx="378751" cy="277698"/>
            <a:chOff x="3936375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195" name="Shape 450">
              <a:extLst>
                <a:ext uri="{FF2B5EF4-FFF2-40B4-BE49-F238E27FC236}">
                  <a16:creationId xmlns:a16="http://schemas.microsoft.com/office/drawing/2014/main" id="{AE9DB444-B93E-4503-A796-A25F60C6E2C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451">
              <a:extLst>
                <a:ext uri="{FF2B5EF4-FFF2-40B4-BE49-F238E27FC236}">
                  <a16:creationId xmlns:a16="http://schemas.microsoft.com/office/drawing/2014/main" id="{7DD26B4B-4545-4C91-BCF7-CF3254FCBE7D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452">
              <a:extLst>
                <a:ext uri="{FF2B5EF4-FFF2-40B4-BE49-F238E27FC236}">
                  <a16:creationId xmlns:a16="http://schemas.microsoft.com/office/drawing/2014/main" id="{2C282C0C-F298-406C-8E80-B9520B59AF96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453">
              <a:extLst>
                <a:ext uri="{FF2B5EF4-FFF2-40B4-BE49-F238E27FC236}">
                  <a16:creationId xmlns:a16="http://schemas.microsoft.com/office/drawing/2014/main" id="{A1AB1169-78B2-4506-AD8B-D92DE8EC65A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454">
              <a:extLst>
                <a:ext uri="{FF2B5EF4-FFF2-40B4-BE49-F238E27FC236}">
                  <a16:creationId xmlns:a16="http://schemas.microsoft.com/office/drawing/2014/main" id="{816B73B3-CC9B-43B8-8234-47F88B5EDCEC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Shape 455">
            <a:extLst>
              <a:ext uri="{FF2B5EF4-FFF2-40B4-BE49-F238E27FC236}">
                <a16:creationId xmlns:a16="http://schemas.microsoft.com/office/drawing/2014/main" id="{C93B9DED-2985-4F27-A6CD-1758A3541E06}"/>
              </a:ext>
            </a:extLst>
          </p:cNvPr>
          <p:cNvGrpSpPr/>
          <p:nvPr userDrawn="1"/>
        </p:nvGrpSpPr>
        <p:grpSpPr>
          <a:xfrm>
            <a:off x="8726999" y="4420636"/>
            <a:ext cx="378751" cy="277698"/>
            <a:chOff x="4610450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201" name="Shape 456">
              <a:extLst>
                <a:ext uri="{FF2B5EF4-FFF2-40B4-BE49-F238E27FC236}">
                  <a16:creationId xmlns:a16="http://schemas.microsoft.com/office/drawing/2014/main" id="{3D80BC48-26AA-404B-AE99-B261A7B1771A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457">
              <a:extLst>
                <a:ext uri="{FF2B5EF4-FFF2-40B4-BE49-F238E27FC236}">
                  <a16:creationId xmlns:a16="http://schemas.microsoft.com/office/drawing/2014/main" id="{64A67962-13E4-4A51-8AB2-C110A7229EF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Shape 458">
            <a:extLst>
              <a:ext uri="{FF2B5EF4-FFF2-40B4-BE49-F238E27FC236}">
                <a16:creationId xmlns:a16="http://schemas.microsoft.com/office/drawing/2014/main" id="{E1989507-8147-4ED4-908C-E6A4524BAE81}"/>
              </a:ext>
            </a:extLst>
          </p:cNvPr>
          <p:cNvGrpSpPr/>
          <p:nvPr userDrawn="1"/>
        </p:nvGrpSpPr>
        <p:grpSpPr>
          <a:xfrm>
            <a:off x="9303799" y="4392567"/>
            <a:ext cx="352208" cy="333836"/>
            <a:chOff x="5300400" y="3670175"/>
            <a:chExt cx="421300" cy="399325"/>
          </a:xfrm>
          <a:solidFill>
            <a:schemeClr val="bg1">
              <a:lumMod val="50000"/>
            </a:schemeClr>
          </a:solidFill>
        </p:grpSpPr>
        <p:sp>
          <p:nvSpPr>
            <p:cNvPr id="204" name="Shape 459">
              <a:extLst>
                <a:ext uri="{FF2B5EF4-FFF2-40B4-BE49-F238E27FC236}">
                  <a16:creationId xmlns:a16="http://schemas.microsoft.com/office/drawing/2014/main" id="{C52EE33C-938B-4979-AB10-6A29061AEA3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460">
              <a:extLst>
                <a:ext uri="{FF2B5EF4-FFF2-40B4-BE49-F238E27FC236}">
                  <a16:creationId xmlns:a16="http://schemas.microsoft.com/office/drawing/2014/main" id="{1C2C00A0-C264-4CD1-9886-883FAF6E7939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461">
              <a:extLst>
                <a:ext uri="{FF2B5EF4-FFF2-40B4-BE49-F238E27FC236}">
                  <a16:creationId xmlns:a16="http://schemas.microsoft.com/office/drawing/2014/main" id="{6FCFF8A9-67FC-449E-B116-0D6B501686BB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462">
              <a:extLst>
                <a:ext uri="{FF2B5EF4-FFF2-40B4-BE49-F238E27FC236}">
                  <a16:creationId xmlns:a16="http://schemas.microsoft.com/office/drawing/2014/main" id="{A7C80317-6FF9-4943-BDA1-BB387E5305D2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463">
              <a:extLst>
                <a:ext uri="{FF2B5EF4-FFF2-40B4-BE49-F238E27FC236}">
                  <a16:creationId xmlns:a16="http://schemas.microsoft.com/office/drawing/2014/main" id="{482AF379-CBD6-42CA-B278-B53600361277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464">
            <a:extLst>
              <a:ext uri="{FF2B5EF4-FFF2-40B4-BE49-F238E27FC236}">
                <a16:creationId xmlns:a16="http://schemas.microsoft.com/office/drawing/2014/main" id="{F6043AFE-C379-4B37-B3A0-8B73FFCE7832}"/>
              </a:ext>
            </a:extLst>
          </p:cNvPr>
          <p:cNvSpPr/>
          <p:nvPr userDrawn="1"/>
        </p:nvSpPr>
        <p:spPr>
          <a:xfrm>
            <a:off x="9847598" y="436362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Shape 465">
            <a:extLst>
              <a:ext uri="{FF2B5EF4-FFF2-40B4-BE49-F238E27FC236}">
                <a16:creationId xmlns:a16="http://schemas.microsoft.com/office/drawing/2014/main" id="{3FE515BD-2E03-45BD-AECC-85C5F96D0F06}"/>
              </a:ext>
            </a:extLst>
          </p:cNvPr>
          <p:cNvGrpSpPr/>
          <p:nvPr userDrawn="1"/>
        </p:nvGrpSpPr>
        <p:grpSpPr>
          <a:xfrm>
            <a:off x="10435956" y="4388500"/>
            <a:ext cx="342008" cy="342029"/>
            <a:chOff x="6654650" y="3665275"/>
            <a:chExt cx="409100" cy="409125"/>
          </a:xfrm>
          <a:solidFill>
            <a:schemeClr val="bg1">
              <a:lumMod val="50000"/>
            </a:schemeClr>
          </a:solidFill>
        </p:grpSpPr>
        <p:sp>
          <p:nvSpPr>
            <p:cNvPr id="211" name="Shape 466">
              <a:extLst>
                <a:ext uri="{FF2B5EF4-FFF2-40B4-BE49-F238E27FC236}">
                  <a16:creationId xmlns:a16="http://schemas.microsoft.com/office/drawing/2014/main" id="{208A1BA1-8086-4A00-B5FA-E11E0F587FC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467">
              <a:extLst>
                <a:ext uri="{FF2B5EF4-FFF2-40B4-BE49-F238E27FC236}">
                  <a16:creationId xmlns:a16="http://schemas.microsoft.com/office/drawing/2014/main" id="{4D223F59-136C-433B-95AD-7DF5F6D6D760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Shape 468">
            <a:extLst>
              <a:ext uri="{FF2B5EF4-FFF2-40B4-BE49-F238E27FC236}">
                <a16:creationId xmlns:a16="http://schemas.microsoft.com/office/drawing/2014/main" id="{699C9071-630C-4656-826F-5ECF792DD343}"/>
              </a:ext>
            </a:extLst>
          </p:cNvPr>
          <p:cNvGrpSpPr/>
          <p:nvPr userDrawn="1"/>
        </p:nvGrpSpPr>
        <p:grpSpPr>
          <a:xfrm>
            <a:off x="5349932" y="4937702"/>
            <a:ext cx="370599" cy="370620"/>
            <a:chOff x="570875" y="4322250"/>
            <a:chExt cx="443300" cy="443325"/>
          </a:xfrm>
          <a:solidFill>
            <a:schemeClr val="bg1">
              <a:lumMod val="50000"/>
            </a:schemeClr>
          </a:solidFill>
        </p:grpSpPr>
        <p:sp>
          <p:nvSpPr>
            <p:cNvPr id="214" name="Shape 469">
              <a:extLst>
                <a:ext uri="{FF2B5EF4-FFF2-40B4-BE49-F238E27FC236}">
                  <a16:creationId xmlns:a16="http://schemas.microsoft.com/office/drawing/2014/main" id="{BF88A48B-7F5A-44B9-84F7-9F2A09ACC3D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470">
              <a:extLst>
                <a:ext uri="{FF2B5EF4-FFF2-40B4-BE49-F238E27FC236}">
                  <a16:creationId xmlns:a16="http://schemas.microsoft.com/office/drawing/2014/main" id="{A5720671-6624-4163-AF4B-07A253CDDBD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471">
              <a:extLst>
                <a:ext uri="{FF2B5EF4-FFF2-40B4-BE49-F238E27FC236}">
                  <a16:creationId xmlns:a16="http://schemas.microsoft.com/office/drawing/2014/main" id="{8D9D28FC-EDBF-4376-BC7E-B6C92421EE5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472">
              <a:extLst>
                <a:ext uri="{FF2B5EF4-FFF2-40B4-BE49-F238E27FC236}">
                  <a16:creationId xmlns:a16="http://schemas.microsoft.com/office/drawing/2014/main" id="{A66486FD-8B76-471B-8487-433717E7E29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Shape 473">
            <a:extLst>
              <a:ext uri="{FF2B5EF4-FFF2-40B4-BE49-F238E27FC236}">
                <a16:creationId xmlns:a16="http://schemas.microsoft.com/office/drawing/2014/main" id="{97EF8E3C-3A39-4906-A80B-99FF80EFCF41}"/>
              </a:ext>
            </a:extLst>
          </p:cNvPr>
          <p:cNvSpPr/>
          <p:nvPr userDrawn="1"/>
        </p:nvSpPr>
        <p:spPr>
          <a:xfrm>
            <a:off x="5898162" y="5009854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Shape 474">
            <a:extLst>
              <a:ext uri="{FF2B5EF4-FFF2-40B4-BE49-F238E27FC236}">
                <a16:creationId xmlns:a16="http://schemas.microsoft.com/office/drawing/2014/main" id="{4086CDD1-EC3A-482C-A393-CB294108F577}"/>
              </a:ext>
            </a:extLst>
          </p:cNvPr>
          <p:cNvGrpSpPr/>
          <p:nvPr userDrawn="1"/>
        </p:nvGrpSpPr>
        <p:grpSpPr>
          <a:xfrm>
            <a:off x="6527505" y="4910155"/>
            <a:ext cx="269526" cy="425712"/>
            <a:chOff x="1979475" y="4289300"/>
            <a:chExt cx="322400" cy="509225"/>
          </a:xfrm>
          <a:solidFill>
            <a:schemeClr val="bg1">
              <a:lumMod val="50000"/>
            </a:schemeClr>
          </a:solidFill>
        </p:grpSpPr>
        <p:sp>
          <p:nvSpPr>
            <p:cNvPr id="220" name="Shape 475">
              <a:extLst>
                <a:ext uri="{FF2B5EF4-FFF2-40B4-BE49-F238E27FC236}">
                  <a16:creationId xmlns:a16="http://schemas.microsoft.com/office/drawing/2014/main" id="{A11A2474-7B0B-49DB-AB87-1B6501616E8A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476">
              <a:extLst>
                <a:ext uri="{FF2B5EF4-FFF2-40B4-BE49-F238E27FC236}">
                  <a16:creationId xmlns:a16="http://schemas.microsoft.com/office/drawing/2014/main" id="{FEDACD98-0577-4858-AFAB-43F6F1637B4A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477">
              <a:extLst>
                <a:ext uri="{FF2B5EF4-FFF2-40B4-BE49-F238E27FC236}">
                  <a16:creationId xmlns:a16="http://schemas.microsoft.com/office/drawing/2014/main" id="{CD8D267F-1C65-4F69-A0FA-C8E297E2F8DA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Shape 478">
            <a:extLst>
              <a:ext uri="{FF2B5EF4-FFF2-40B4-BE49-F238E27FC236}">
                <a16:creationId xmlns:a16="http://schemas.microsoft.com/office/drawing/2014/main" id="{C8F8CD16-C794-4D2C-B562-2711AB0180C0}"/>
              </a:ext>
            </a:extLst>
          </p:cNvPr>
          <p:cNvGrpSpPr/>
          <p:nvPr userDrawn="1"/>
        </p:nvGrpSpPr>
        <p:grpSpPr>
          <a:xfrm>
            <a:off x="7067044" y="4915757"/>
            <a:ext cx="318014" cy="414510"/>
            <a:chOff x="2624850" y="4296000"/>
            <a:chExt cx="380400" cy="495825"/>
          </a:xfrm>
          <a:solidFill>
            <a:schemeClr val="bg1">
              <a:lumMod val="50000"/>
            </a:schemeClr>
          </a:solidFill>
        </p:grpSpPr>
        <p:sp>
          <p:nvSpPr>
            <p:cNvPr id="224" name="Shape 479">
              <a:extLst>
                <a:ext uri="{FF2B5EF4-FFF2-40B4-BE49-F238E27FC236}">
                  <a16:creationId xmlns:a16="http://schemas.microsoft.com/office/drawing/2014/main" id="{940011A7-A689-4835-B9E4-F27AA5D405D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480">
              <a:extLst>
                <a:ext uri="{FF2B5EF4-FFF2-40B4-BE49-F238E27FC236}">
                  <a16:creationId xmlns:a16="http://schemas.microsoft.com/office/drawing/2014/main" id="{667AA7FD-C47F-4709-87B4-A9D255F56C5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481">
              <a:extLst>
                <a:ext uri="{FF2B5EF4-FFF2-40B4-BE49-F238E27FC236}">
                  <a16:creationId xmlns:a16="http://schemas.microsoft.com/office/drawing/2014/main" id="{BAE013B5-3989-4234-9D99-FF350F7153EE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Shape 482">
            <a:extLst>
              <a:ext uri="{FF2B5EF4-FFF2-40B4-BE49-F238E27FC236}">
                <a16:creationId xmlns:a16="http://schemas.microsoft.com/office/drawing/2014/main" id="{581B565A-E718-4C2B-AC6C-FA26D481FB68}"/>
              </a:ext>
            </a:extLst>
          </p:cNvPr>
          <p:cNvSpPr/>
          <p:nvPr userDrawn="1"/>
        </p:nvSpPr>
        <p:spPr>
          <a:xfrm>
            <a:off x="8182996" y="4953162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483">
            <a:extLst>
              <a:ext uri="{FF2B5EF4-FFF2-40B4-BE49-F238E27FC236}">
                <a16:creationId xmlns:a16="http://schemas.microsoft.com/office/drawing/2014/main" id="{69D4278E-795C-4B5F-8A14-4878585E1CBE}"/>
              </a:ext>
            </a:extLst>
          </p:cNvPr>
          <p:cNvSpPr/>
          <p:nvPr userDrawn="1"/>
        </p:nvSpPr>
        <p:spPr>
          <a:xfrm>
            <a:off x="7619448" y="4974606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484">
            <a:extLst>
              <a:ext uri="{FF2B5EF4-FFF2-40B4-BE49-F238E27FC236}">
                <a16:creationId xmlns:a16="http://schemas.microsoft.com/office/drawing/2014/main" id="{9ACA501C-16CD-468D-ACD1-169D8E0A26A3}"/>
              </a:ext>
            </a:extLst>
          </p:cNvPr>
          <p:cNvSpPr/>
          <p:nvPr userDrawn="1"/>
        </p:nvSpPr>
        <p:spPr>
          <a:xfrm>
            <a:off x="8745014" y="4951636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Shape 485">
            <a:extLst>
              <a:ext uri="{FF2B5EF4-FFF2-40B4-BE49-F238E27FC236}">
                <a16:creationId xmlns:a16="http://schemas.microsoft.com/office/drawing/2014/main" id="{DFBFDFC5-3B09-4027-8B6B-2C8F1D588F14}"/>
              </a:ext>
            </a:extLst>
          </p:cNvPr>
          <p:cNvGrpSpPr/>
          <p:nvPr userDrawn="1"/>
        </p:nvGrpSpPr>
        <p:grpSpPr>
          <a:xfrm>
            <a:off x="9283381" y="4956625"/>
            <a:ext cx="393045" cy="332833"/>
            <a:chOff x="5275975" y="4344850"/>
            <a:chExt cx="470150" cy="398125"/>
          </a:xfrm>
          <a:solidFill>
            <a:schemeClr val="bg1">
              <a:lumMod val="50000"/>
            </a:schemeClr>
          </a:solidFill>
        </p:grpSpPr>
        <p:sp>
          <p:nvSpPr>
            <p:cNvPr id="231" name="Shape 486">
              <a:extLst>
                <a:ext uri="{FF2B5EF4-FFF2-40B4-BE49-F238E27FC236}">
                  <a16:creationId xmlns:a16="http://schemas.microsoft.com/office/drawing/2014/main" id="{1218D172-BD88-4137-B93D-440BCE58EFD4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487">
              <a:extLst>
                <a:ext uri="{FF2B5EF4-FFF2-40B4-BE49-F238E27FC236}">
                  <a16:creationId xmlns:a16="http://schemas.microsoft.com/office/drawing/2014/main" id="{C92E61FD-07A4-4578-B221-A918C980D5B3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488">
              <a:extLst>
                <a:ext uri="{FF2B5EF4-FFF2-40B4-BE49-F238E27FC236}">
                  <a16:creationId xmlns:a16="http://schemas.microsoft.com/office/drawing/2014/main" id="{9EC3DEC0-4817-40D0-81B9-3594CFCC0832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489">
            <a:extLst>
              <a:ext uri="{FF2B5EF4-FFF2-40B4-BE49-F238E27FC236}">
                <a16:creationId xmlns:a16="http://schemas.microsoft.com/office/drawing/2014/main" id="{DC63A8A0-7183-42BD-BEB1-CC2AF8629D7A}"/>
              </a:ext>
            </a:extLst>
          </p:cNvPr>
          <p:cNvSpPr/>
          <p:nvPr userDrawn="1"/>
        </p:nvSpPr>
        <p:spPr>
          <a:xfrm>
            <a:off x="9866997" y="4946567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Shape 490">
            <a:extLst>
              <a:ext uri="{FF2B5EF4-FFF2-40B4-BE49-F238E27FC236}">
                <a16:creationId xmlns:a16="http://schemas.microsoft.com/office/drawing/2014/main" id="{EE139547-317C-45A2-8474-4486658BB103}"/>
              </a:ext>
            </a:extLst>
          </p:cNvPr>
          <p:cNvGrpSpPr/>
          <p:nvPr userDrawn="1"/>
        </p:nvGrpSpPr>
        <p:grpSpPr>
          <a:xfrm>
            <a:off x="10425736" y="4929551"/>
            <a:ext cx="362448" cy="386922"/>
            <a:chOff x="6642425" y="4312500"/>
            <a:chExt cx="433550" cy="462825"/>
          </a:xfrm>
          <a:solidFill>
            <a:schemeClr val="bg1">
              <a:lumMod val="50000"/>
            </a:schemeClr>
          </a:solidFill>
        </p:grpSpPr>
        <p:sp>
          <p:nvSpPr>
            <p:cNvPr id="236" name="Shape 491">
              <a:extLst>
                <a:ext uri="{FF2B5EF4-FFF2-40B4-BE49-F238E27FC236}">
                  <a16:creationId xmlns:a16="http://schemas.microsoft.com/office/drawing/2014/main" id="{1538F42D-E2C8-4225-9241-7C443D61F21C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492">
              <a:extLst>
                <a:ext uri="{FF2B5EF4-FFF2-40B4-BE49-F238E27FC236}">
                  <a16:creationId xmlns:a16="http://schemas.microsoft.com/office/drawing/2014/main" id="{AFF10280-FE41-4AD6-AE1B-1A92FDCC2214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493">
              <a:extLst>
                <a:ext uri="{FF2B5EF4-FFF2-40B4-BE49-F238E27FC236}">
                  <a16:creationId xmlns:a16="http://schemas.microsoft.com/office/drawing/2014/main" id="{D0435815-F593-48DD-8866-390E5BDEB5C4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Shape 494">
            <a:extLst>
              <a:ext uri="{FF2B5EF4-FFF2-40B4-BE49-F238E27FC236}">
                <a16:creationId xmlns:a16="http://schemas.microsoft.com/office/drawing/2014/main" id="{CE491010-0091-4B98-AB57-8F893E02DDB8}"/>
              </a:ext>
            </a:extLst>
          </p:cNvPr>
          <p:cNvSpPr/>
          <p:nvPr userDrawn="1"/>
        </p:nvSpPr>
        <p:spPr>
          <a:xfrm>
            <a:off x="5302485" y="5549408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Shape 495">
            <a:extLst>
              <a:ext uri="{FF2B5EF4-FFF2-40B4-BE49-F238E27FC236}">
                <a16:creationId xmlns:a16="http://schemas.microsoft.com/office/drawing/2014/main" id="{81C59463-CB00-4472-827B-4E49B0E9EC31}"/>
              </a:ext>
            </a:extLst>
          </p:cNvPr>
          <p:cNvGrpSpPr/>
          <p:nvPr userDrawn="1"/>
        </p:nvGrpSpPr>
        <p:grpSpPr>
          <a:xfrm>
            <a:off x="5912921" y="5503829"/>
            <a:ext cx="371623" cy="365499"/>
            <a:chOff x="1244325" y="4999400"/>
            <a:chExt cx="444525" cy="437200"/>
          </a:xfrm>
          <a:solidFill>
            <a:schemeClr val="bg1">
              <a:lumMod val="50000"/>
            </a:schemeClr>
          </a:solidFill>
        </p:grpSpPr>
        <p:sp>
          <p:nvSpPr>
            <p:cNvPr id="241" name="Shape 496">
              <a:extLst>
                <a:ext uri="{FF2B5EF4-FFF2-40B4-BE49-F238E27FC236}">
                  <a16:creationId xmlns:a16="http://schemas.microsoft.com/office/drawing/2014/main" id="{9C05C508-0C91-4683-ADDB-D3376F14405B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497">
              <a:extLst>
                <a:ext uri="{FF2B5EF4-FFF2-40B4-BE49-F238E27FC236}">
                  <a16:creationId xmlns:a16="http://schemas.microsoft.com/office/drawing/2014/main" id="{859D0CC9-A9B1-4EA3-A31C-2F86C2946C3C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498">
              <a:extLst>
                <a:ext uri="{FF2B5EF4-FFF2-40B4-BE49-F238E27FC236}">
                  <a16:creationId xmlns:a16="http://schemas.microsoft.com/office/drawing/2014/main" id="{6E231807-0C60-4BEA-976E-15A9DA5BC83C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499">
              <a:extLst>
                <a:ext uri="{FF2B5EF4-FFF2-40B4-BE49-F238E27FC236}">
                  <a16:creationId xmlns:a16="http://schemas.microsoft.com/office/drawing/2014/main" id="{06CD6A58-BAB3-44B6-B353-01976CA6A4BF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500">
              <a:extLst>
                <a:ext uri="{FF2B5EF4-FFF2-40B4-BE49-F238E27FC236}">
                  <a16:creationId xmlns:a16="http://schemas.microsoft.com/office/drawing/2014/main" id="{78C0125E-258C-436E-AD07-7E334C6BD09E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Shape 501">
            <a:extLst>
              <a:ext uri="{FF2B5EF4-FFF2-40B4-BE49-F238E27FC236}">
                <a16:creationId xmlns:a16="http://schemas.microsoft.com/office/drawing/2014/main" id="{29E5B842-D744-43C8-8533-66C924DC8F7C}"/>
              </a:ext>
            </a:extLst>
          </p:cNvPr>
          <p:cNvGrpSpPr/>
          <p:nvPr userDrawn="1"/>
        </p:nvGrpSpPr>
        <p:grpSpPr>
          <a:xfrm>
            <a:off x="6509639" y="5492053"/>
            <a:ext cx="305265" cy="388970"/>
            <a:chOff x="1958100" y="4985350"/>
            <a:chExt cx="365150" cy="465275"/>
          </a:xfrm>
          <a:solidFill>
            <a:schemeClr val="bg1">
              <a:lumMod val="50000"/>
            </a:schemeClr>
          </a:solidFill>
        </p:grpSpPr>
        <p:sp>
          <p:nvSpPr>
            <p:cNvPr id="247" name="Shape 502">
              <a:extLst>
                <a:ext uri="{FF2B5EF4-FFF2-40B4-BE49-F238E27FC236}">
                  <a16:creationId xmlns:a16="http://schemas.microsoft.com/office/drawing/2014/main" id="{92998B22-413C-48F7-BDB8-2AC294865062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503">
              <a:extLst>
                <a:ext uri="{FF2B5EF4-FFF2-40B4-BE49-F238E27FC236}">
                  <a16:creationId xmlns:a16="http://schemas.microsoft.com/office/drawing/2014/main" id="{A97F75EA-7B0E-4E25-9EDE-B58D9112E93D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504">
              <a:extLst>
                <a:ext uri="{FF2B5EF4-FFF2-40B4-BE49-F238E27FC236}">
                  <a16:creationId xmlns:a16="http://schemas.microsoft.com/office/drawing/2014/main" id="{2291EDF7-98FA-4F0C-AF6E-7ECABADB619B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Shape 505">
            <a:extLst>
              <a:ext uri="{FF2B5EF4-FFF2-40B4-BE49-F238E27FC236}">
                <a16:creationId xmlns:a16="http://schemas.microsoft.com/office/drawing/2014/main" id="{9C9F01EE-107C-4410-B033-AEC655082B31}"/>
              </a:ext>
            </a:extLst>
          </p:cNvPr>
          <p:cNvGrpSpPr/>
          <p:nvPr userDrawn="1"/>
        </p:nvGrpSpPr>
        <p:grpSpPr>
          <a:xfrm>
            <a:off x="7050695" y="5506880"/>
            <a:ext cx="350200" cy="359877"/>
            <a:chOff x="2605300" y="5003050"/>
            <a:chExt cx="418900" cy="430475"/>
          </a:xfrm>
          <a:solidFill>
            <a:schemeClr val="bg1">
              <a:lumMod val="50000"/>
            </a:schemeClr>
          </a:solidFill>
        </p:grpSpPr>
        <p:sp>
          <p:nvSpPr>
            <p:cNvPr id="251" name="Shape 506">
              <a:extLst>
                <a:ext uri="{FF2B5EF4-FFF2-40B4-BE49-F238E27FC236}">
                  <a16:creationId xmlns:a16="http://schemas.microsoft.com/office/drawing/2014/main" id="{BCAF1401-8862-4CD9-B288-0FD72C4F9D71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507">
              <a:extLst>
                <a:ext uri="{FF2B5EF4-FFF2-40B4-BE49-F238E27FC236}">
                  <a16:creationId xmlns:a16="http://schemas.microsoft.com/office/drawing/2014/main" id="{0ED04734-10C8-4675-A141-996203AA4DF5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508">
              <a:extLst>
                <a:ext uri="{FF2B5EF4-FFF2-40B4-BE49-F238E27FC236}">
                  <a16:creationId xmlns:a16="http://schemas.microsoft.com/office/drawing/2014/main" id="{C017906A-85D7-4264-9215-785F55F65F69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Shape 509">
            <a:extLst>
              <a:ext uri="{FF2B5EF4-FFF2-40B4-BE49-F238E27FC236}">
                <a16:creationId xmlns:a16="http://schemas.microsoft.com/office/drawing/2014/main" id="{4A943882-9438-4439-BFBE-BEBABCA282C2}"/>
              </a:ext>
            </a:extLst>
          </p:cNvPr>
          <p:cNvGrpSpPr/>
          <p:nvPr userDrawn="1"/>
        </p:nvGrpSpPr>
        <p:grpSpPr>
          <a:xfrm>
            <a:off x="7580030" y="5514521"/>
            <a:ext cx="418585" cy="344056"/>
            <a:chOff x="3238475" y="5012225"/>
            <a:chExt cx="500700" cy="411550"/>
          </a:xfrm>
          <a:solidFill>
            <a:schemeClr val="bg1">
              <a:lumMod val="50000"/>
            </a:schemeClr>
          </a:solidFill>
        </p:grpSpPr>
        <p:sp>
          <p:nvSpPr>
            <p:cNvPr id="255" name="Shape 510">
              <a:extLst>
                <a:ext uri="{FF2B5EF4-FFF2-40B4-BE49-F238E27FC236}">
                  <a16:creationId xmlns:a16="http://schemas.microsoft.com/office/drawing/2014/main" id="{9CF59BCF-313F-4AD1-9D37-93E1E129D529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511">
              <a:extLst>
                <a:ext uri="{FF2B5EF4-FFF2-40B4-BE49-F238E27FC236}">
                  <a16:creationId xmlns:a16="http://schemas.microsoft.com/office/drawing/2014/main" id="{E61BE7D4-10CE-445A-88EC-79B517D386D3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512">
              <a:extLst>
                <a:ext uri="{FF2B5EF4-FFF2-40B4-BE49-F238E27FC236}">
                  <a16:creationId xmlns:a16="http://schemas.microsoft.com/office/drawing/2014/main" id="{C5412D7B-9A1A-4E8A-ADB7-B7A9127CCF31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513">
              <a:extLst>
                <a:ext uri="{FF2B5EF4-FFF2-40B4-BE49-F238E27FC236}">
                  <a16:creationId xmlns:a16="http://schemas.microsoft.com/office/drawing/2014/main" id="{9212157E-171B-4A84-852D-38E702E18B0E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514">
              <a:extLst>
                <a:ext uri="{FF2B5EF4-FFF2-40B4-BE49-F238E27FC236}">
                  <a16:creationId xmlns:a16="http://schemas.microsoft.com/office/drawing/2014/main" id="{47D1DF41-B160-4311-9483-159DEBD63E98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515">
            <a:extLst>
              <a:ext uri="{FF2B5EF4-FFF2-40B4-BE49-F238E27FC236}">
                <a16:creationId xmlns:a16="http://schemas.microsoft.com/office/drawing/2014/main" id="{6A6C2E1F-14AA-437E-B1A5-029582E05850}"/>
              </a:ext>
            </a:extLst>
          </p:cNvPr>
          <p:cNvGrpSpPr/>
          <p:nvPr userDrawn="1"/>
        </p:nvGrpSpPr>
        <p:grpSpPr>
          <a:xfrm>
            <a:off x="8686667" y="5477788"/>
            <a:ext cx="459424" cy="417561"/>
            <a:chOff x="4562200" y="4968250"/>
            <a:chExt cx="549550" cy="499475"/>
          </a:xfrm>
          <a:solidFill>
            <a:schemeClr val="bg1">
              <a:lumMod val="50000"/>
            </a:schemeClr>
          </a:solidFill>
        </p:grpSpPr>
        <p:sp>
          <p:nvSpPr>
            <p:cNvPr id="261" name="Shape 516">
              <a:extLst>
                <a:ext uri="{FF2B5EF4-FFF2-40B4-BE49-F238E27FC236}">
                  <a16:creationId xmlns:a16="http://schemas.microsoft.com/office/drawing/2014/main" id="{6D4AC9E8-5EE7-4B4C-9320-6F15A5821590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517">
              <a:extLst>
                <a:ext uri="{FF2B5EF4-FFF2-40B4-BE49-F238E27FC236}">
                  <a16:creationId xmlns:a16="http://schemas.microsoft.com/office/drawing/2014/main" id="{673373AE-1BC7-4D14-9931-BEACFE8A3A60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518">
              <a:extLst>
                <a:ext uri="{FF2B5EF4-FFF2-40B4-BE49-F238E27FC236}">
                  <a16:creationId xmlns:a16="http://schemas.microsoft.com/office/drawing/2014/main" id="{40F6C0EA-7330-4989-B7A6-05D49E695C81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519">
              <a:extLst>
                <a:ext uri="{FF2B5EF4-FFF2-40B4-BE49-F238E27FC236}">
                  <a16:creationId xmlns:a16="http://schemas.microsoft.com/office/drawing/2014/main" id="{6DDDB5E2-A0E5-4BC5-9AC8-43CF36077D12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520">
              <a:extLst>
                <a:ext uri="{FF2B5EF4-FFF2-40B4-BE49-F238E27FC236}">
                  <a16:creationId xmlns:a16="http://schemas.microsoft.com/office/drawing/2014/main" id="{447DC5DD-DD95-44D4-939E-F9D205777D58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Shape 521">
            <a:extLst>
              <a:ext uri="{FF2B5EF4-FFF2-40B4-BE49-F238E27FC236}">
                <a16:creationId xmlns:a16="http://schemas.microsoft.com/office/drawing/2014/main" id="{5BFF836A-E94A-438A-A7BE-D7C4317458A2}"/>
              </a:ext>
            </a:extLst>
          </p:cNvPr>
          <p:cNvGrpSpPr/>
          <p:nvPr userDrawn="1"/>
        </p:nvGrpSpPr>
        <p:grpSpPr>
          <a:xfrm>
            <a:off x="8193591" y="5501249"/>
            <a:ext cx="318516" cy="370076"/>
            <a:chOff x="3972400" y="4996350"/>
            <a:chExt cx="381000" cy="442675"/>
          </a:xfrm>
          <a:solidFill>
            <a:schemeClr val="bg1">
              <a:lumMod val="50000"/>
            </a:schemeClr>
          </a:solidFill>
        </p:grpSpPr>
        <p:sp>
          <p:nvSpPr>
            <p:cNvPr id="267" name="Shape 522">
              <a:extLst>
                <a:ext uri="{FF2B5EF4-FFF2-40B4-BE49-F238E27FC236}">
                  <a16:creationId xmlns:a16="http://schemas.microsoft.com/office/drawing/2014/main" id="{5CB6E9F0-8C61-4555-8A40-31A099FC2216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523">
              <a:extLst>
                <a:ext uri="{FF2B5EF4-FFF2-40B4-BE49-F238E27FC236}">
                  <a16:creationId xmlns:a16="http://schemas.microsoft.com/office/drawing/2014/main" id="{C64F1406-AD2F-438D-8FA3-DE5C6F05BC53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Shape 524">
            <a:extLst>
              <a:ext uri="{FF2B5EF4-FFF2-40B4-BE49-F238E27FC236}">
                <a16:creationId xmlns:a16="http://schemas.microsoft.com/office/drawing/2014/main" id="{8ACC2F9D-4C2A-4880-BB49-8E7D244FC658}"/>
              </a:ext>
            </a:extLst>
          </p:cNvPr>
          <p:cNvGrpSpPr/>
          <p:nvPr userDrawn="1"/>
        </p:nvGrpSpPr>
        <p:grpSpPr>
          <a:xfrm>
            <a:off x="9254286" y="5470108"/>
            <a:ext cx="451252" cy="432860"/>
            <a:chOff x="5241175" y="4959100"/>
            <a:chExt cx="539775" cy="517775"/>
          </a:xfrm>
          <a:solidFill>
            <a:schemeClr val="bg1">
              <a:lumMod val="50000"/>
            </a:schemeClr>
          </a:solidFill>
        </p:grpSpPr>
        <p:sp>
          <p:nvSpPr>
            <p:cNvPr id="270" name="Shape 525">
              <a:extLst>
                <a:ext uri="{FF2B5EF4-FFF2-40B4-BE49-F238E27FC236}">
                  <a16:creationId xmlns:a16="http://schemas.microsoft.com/office/drawing/2014/main" id="{0B77C500-5931-40D9-9C26-5A7C2C5F1CF0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526">
              <a:extLst>
                <a:ext uri="{FF2B5EF4-FFF2-40B4-BE49-F238E27FC236}">
                  <a16:creationId xmlns:a16="http://schemas.microsoft.com/office/drawing/2014/main" id="{64F5D143-5EB8-4668-85FF-A2A6BACE1666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527">
              <a:extLst>
                <a:ext uri="{FF2B5EF4-FFF2-40B4-BE49-F238E27FC236}">
                  <a16:creationId xmlns:a16="http://schemas.microsoft.com/office/drawing/2014/main" id="{C037E146-DBB0-4D6F-A427-3F72A46E68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528">
              <a:extLst>
                <a:ext uri="{FF2B5EF4-FFF2-40B4-BE49-F238E27FC236}">
                  <a16:creationId xmlns:a16="http://schemas.microsoft.com/office/drawing/2014/main" id="{55A539C7-6841-470C-BD2E-EF3EC81D952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529">
              <a:extLst>
                <a:ext uri="{FF2B5EF4-FFF2-40B4-BE49-F238E27FC236}">
                  <a16:creationId xmlns:a16="http://schemas.microsoft.com/office/drawing/2014/main" id="{9694898D-1FE0-4EEE-B6F3-94E8105FD1C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530">
              <a:extLst>
                <a:ext uri="{FF2B5EF4-FFF2-40B4-BE49-F238E27FC236}">
                  <a16:creationId xmlns:a16="http://schemas.microsoft.com/office/drawing/2014/main" id="{70FB6D85-0D19-41BE-BEE8-B40BF9DA2D03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531">
            <a:extLst>
              <a:ext uri="{FF2B5EF4-FFF2-40B4-BE49-F238E27FC236}">
                <a16:creationId xmlns:a16="http://schemas.microsoft.com/office/drawing/2014/main" id="{5273E061-374A-4B87-BE62-157E16DF28D3}"/>
              </a:ext>
            </a:extLst>
          </p:cNvPr>
          <p:cNvSpPr/>
          <p:nvPr userDrawn="1"/>
        </p:nvSpPr>
        <p:spPr>
          <a:xfrm>
            <a:off x="9845052" y="5576977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Shape 532">
            <a:extLst>
              <a:ext uri="{FF2B5EF4-FFF2-40B4-BE49-F238E27FC236}">
                <a16:creationId xmlns:a16="http://schemas.microsoft.com/office/drawing/2014/main" id="{B6105C8C-E7CF-470C-843A-76975A89EEE3}"/>
              </a:ext>
            </a:extLst>
          </p:cNvPr>
          <p:cNvGrpSpPr/>
          <p:nvPr userDrawn="1"/>
        </p:nvGrpSpPr>
        <p:grpSpPr>
          <a:xfrm>
            <a:off x="10461472" y="5534447"/>
            <a:ext cx="289444" cy="332833"/>
            <a:chOff x="6685175" y="5036025"/>
            <a:chExt cx="346225" cy="398125"/>
          </a:xfrm>
          <a:solidFill>
            <a:schemeClr val="bg1">
              <a:lumMod val="50000"/>
            </a:schemeClr>
          </a:solidFill>
        </p:grpSpPr>
        <p:sp>
          <p:nvSpPr>
            <p:cNvPr id="278" name="Shape 533">
              <a:extLst>
                <a:ext uri="{FF2B5EF4-FFF2-40B4-BE49-F238E27FC236}">
                  <a16:creationId xmlns:a16="http://schemas.microsoft.com/office/drawing/2014/main" id="{F3E0EC85-2F17-4C01-B5A7-B552B3C398AA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534">
              <a:extLst>
                <a:ext uri="{FF2B5EF4-FFF2-40B4-BE49-F238E27FC236}">
                  <a16:creationId xmlns:a16="http://schemas.microsoft.com/office/drawing/2014/main" id="{14D62BD2-372D-4945-8903-529CF95CD34A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535">
              <a:extLst>
                <a:ext uri="{FF2B5EF4-FFF2-40B4-BE49-F238E27FC236}">
                  <a16:creationId xmlns:a16="http://schemas.microsoft.com/office/drawing/2014/main" id="{49A9B6BB-2B73-4ADD-BA14-6426465C7E6D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536">
              <a:extLst>
                <a:ext uri="{FF2B5EF4-FFF2-40B4-BE49-F238E27FC236}">
                  <a16:creationId xmlns:a16="http://schemas.microsoft.com/office/drawing/2014/main" id="{005C4D09-D50D-4B4C-8BCC-E867D5073476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537">
              <a:extLst>
                <a:ext uri="{FF2B5EF4-FFF2-40B4-BE49-F238E27FC236}">
                  <a16:creationId xmlns:a16="http://schemas.microsoft.com/office/drawing/2014/main" id="{F5A8FAF4-35CA-4DBA-87AE-D54D0FAADBA1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553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28" y="114554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34" y="1655296"/>
            <a:ext cx="25863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59" y="4191234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73" y="5413740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951507A8-954C-49A0-AFE0-8E4FF1D202C0}"/>
              </a:ext>
            </a:extLst>
          </p:cNvPr>
          <p:cNvSpPr/>
          <p:nvPr userDrawn="1"/>
        </p:nvSpPr>
        <p:spPr>
          <a:xfrm>
            <a:off x="6112087" y="1492156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7B52CA8F-FA2D-4929-9A41-712C7FB04FEA}"/>
              </a:ext>
            </a:extLst>
          </p:cNvPr>
          <p:cNvSpPr/>
          <p:nvPr userDrawn="1"/>
        </p:nvSpPr>
        <p:spPr>
          <a:xfrm>
            <a:off x="5273319" y="1562686"/>
            <a:ext cx="523146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6C8FEB69-BFB2-48D1-B09B-0EFB5DEEA705}"/>
              </a:ext>
            </a:extLst>
          </p:cNvPr>
          <p:cNvSpPr/>
          <p:nvPr userDrawn="1"/>
        </p:nvSpPr>
        <p:spPr>
          <a:xfrm>
            <a:off x="6114156" y="4520236"/>
            <a:ext cx="313134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A906FCD2-9483-4047-9842-2D2A44488E6A}"/>
              </a:ext>
            </a:extLst>
          </p:cNvPr>
          <p:cNvSpPr/>
          <p:nvPr userDrawn="1"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68E0C837-7968-48B7-B5A9-1CF3B9BCB3BB}"/>
              </a:ext>
            </a:extLst>
          </p:cNvPr>
          <p:cNvSpPr/>
          <p:nvPr userDrawn="1"/>
        </p:nvSpPr>
        <p:spPr>
          <a:xfrm flipH="1">
            <a:off x="5267043" y="464193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C0688D79-DD07-43CD-A36D-F4CEADC221BF}"/>
              </a:ext>
            </a:extLst>
          </p:cNvPr>
          <p:cNvSpPr/>
          <p:nvPr userDrawn="1"/>
        </p:nvSpPr>
        <p:spPr>
          <a:xfrm>
            <a:off x="7745426" y="3642506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43786FAC-3E09-4B8E-A433-27D3DBF9B72B}"/>
              </a:ext>
            </a:extLst>
          </p:cNvPr>
          <p:cNvSpPr/>
          <p:nvPr userDrawn="1"/>
        </p:nvSpPr>
        <p:spPr>
          <a:xfrm>
            <a:off x="11063718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B13564A8-EAEA-4978-BA4A-E03FFC455AF9}"/>
              </a:ext>
            </a:extLst>
          </p:cNvPr>
          <p:cNvSpPr/>
          <p:nvPr userDrawn="1"/>
        </p:nvSpPr>
        <p:spPr>
          <a:xfrm>
            <a:off x="6950824" y="1518720"/>
            <a:ext cx="471568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C59B6B35-BB8B-43FD-879F-2061B6379A56}"/>
              </a:ext>
            </a:extLst>
          </p:cNvPr>
          <p:cNvSpPr/>
          <p:nvPr userDrawn="1"/>
        </p:nvSpPr>
        <p:spPr>
          <a:xfrm rot="5400000">
            <a:off x="7737701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74B73BD9-45EB-4A93-9EA1-547133C42F39}"/>
              </a:ext>
            </a:extLst>
          </p:cNvPr>
          <p:cNvSpPr/>
          <p:nvPr userDrawn="1"/>
        </p:nvSpPr>
        <p:spPr>
          <a:xfrm>
            <a:off x="6809944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91D93BB2-E0F9-49CA-80DA-58285EFBCB69}"/>
              </a:ext>
            </a:extLst>
          </p:cNvPr>
          <p:cNvSpPr/>
          <p:nvPr userDrawn="1"/>
        </p:nvSpPr>
        <p:spPr>
          <a:xfrm flipH="1">
            <a:off x="11038460" y="2527766"/>
            <a:ext cx="514977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36937D06-CDB0-4D0D-B3C9-97FEBCC6CF31}"/>
              </a:ext>
            </a:extLst>
          </p:cNvPr>
          <p:cNvSpPr/>
          <p:nvPr userDrawn="1"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0AB5E14F-5B6D-416B-ACFD-0A930C71D854}"/>
              </a:ext>
            </a:extLst>
          </p:cNvPr>
          <p:cNvSpPr/>
          <p:nvPr userDrawn="1"/>
        </p:nvSpPr>
        <p:spPr>
          <a:xfrm>
            <a:off x="9408552" y="1424302"/>
            <a:ext cx="473300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D697D67B-86B5-48D6-AF8F-003178395FEF}"/>
              </a:ext>
            </a:extLst>
          </p:cNvPr>
          <p:cNvSpPr/>
          <p:nvPr userDrawn="1"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DD945B12-BA52-4BC9-9FE2-5B73FC0224F3}"/>
              </a:ext>
            </a:extLst>
          </p:cNvPr>
          <p:cNvSpPr/>
          <p:nvPr userDrawn="1"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C554E01D-65BC-43FE-AB91-241ADD7BFDDF}"/>
              </a:ext>
            </a:extLst>
          </p:cNvPr>
          <p:cNvSpPr/>
          <p:nvPr userDrawn="1"/>
        </p:nvSpPr>
        <p:spPr>
          <a:xfrm rot="16200000">
            <a:off x="8536863" y="354513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4033428E-F956-4BF3-B750-0352B28419CC}"/>
              </a:ext>
            </a:extLst>
          </p:cNvPr>
          <p:cNvSpPr/>
          <p:nvPr userDrawn="1"/>
        </p:nvSpPr>
        <p:spPr>
          <a:xfrm rot="10800000">
            <a:off x="9311080" y="254396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7CB257E3-2496-4E62-AE15-1432750680B6}"/>
              </a:ext>
            </a:extLst>
          </p:cNvPr>
          <p:cNvSpPr/>
          <p:nvPr userDrawn="1"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ED530C27-9E0E-4BB8-BD32-44069C74DE36}"/>
              </a:ext>
            </a:extLst>
          </p:cNvPr>
          <p:cNvSpPr/>
          <p:nvPr userDrawn="1"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59F0ADD-2CE2-45DD-8B16-BA2008B7BF71}"/>
              </a:ext>
            </a:extLst>
          </p:cNvPr>
          <p:cNvSpPr/>
          <p:nvPr userDrawn="1"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2911F434-E89F-41A5-B71E-0ED32F2C304E}"/>
              </a:ext>
            </a:extLst>
          </p:cNvPr>
          <p:cNvSpPr/>
          <p:nvPr userDrawn="1"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7ED2A2AE-88F4-46A5-95F6-BCB6C58942FC}"/>
              </a:ext>
            </a:extLst>
          </p:cNvPr>
          <p:cNvSpPr/>
          <p:nvPr userDrawn="1"/>
        </p:nvSpPr>
        <p:spPr>
          <a:xfrm>
            <a:off x="5324216" y="253827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28E3EAAD-2825-4DF8-903E-AD77D6FAA7DD}"/>
              </a:ext>
            </a:extLst>
          </p:cNvPr>
          <p:cNvSpPr/>
          <p:nvPr userDrawn="1"/>
        </p:nvSpPr>
        <p:spPr>
          <a:xfrm>
            <a:off x="7858215" y="252753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745A5F19-D11A-401E-AE4F-A26F520E47F9}"/>
              </a:ext>
            </a:extLst>
          </p:cNvPr>
          <p:cNvSpPr/>
          <p:nvPr userDrawn="1"/>
        </p:nvSpPr>
        <p:spPr>
          <a:xfrm>
            <a:off x="6258753" y="256720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5D662E9C-B30C-42FF-B411-A43EF99F2C93}"/>
              </a:ext>
            </a:extLst>
          </p:cNvPr>
          <p:cNvSpPr/>
          <p:nvPr userDrawn="1"/>
        </p:nvSpPr>
        <p:spPr>
          <a:xfrm>
            <a:off x="7154503" y="255205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69AB8880-F38C-446A-A5F5-3580F0C2FEDC}"/>
              </a:ext>
            </a:extLst>
          </p:cNvPr>
          <p:cNvSpPr/>
          <p:nvPr userDrawn="1"/>
        </p:nvSpPr>
        <p:spPr>
          <a:xfrm>
            <a:off x="5919962" y="553536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86CA82EE-C191-4137-8B8B-8F983D3E15F7}"/>
              </a:ext>
            </a:extLst>
          </p:cNvPr>
          <p:cNvSpPr/>
          <p:nvPr userDrawn="1"/>
        </p:nvSpPr>
        <p:spPr>
          <a:xfrm>
            <a:off x="4411376" y="247166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A43B5836-41E6-439C-9725-0CDAF3EE4C46}"/>
              </a:ext>
            </a:extLst>
          </p:cNvPr>
          <p:cNvSpPr/>
          <p:nvPr userDrawn="1"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56E2FA0A-F43C-4ACB-90C6-27423704CDFE}"/>
              </a:ext>
            </a:extLst>
          </p:cNvPr>
          <p:cNvSpPr/>
          <p:nvPr userDrawn="1"/>
        </p:nvSpPr>
        <p:spPr>
          <a:xfrm rot="10800000">
            <a:off x="5188220" y="548597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09D82743-0B5E-4337-90A4-B5CF09CA7DE6}"/>
              </a:ext>
            </a:extLst>
          </p:cNvPr>
          <p:cNvSpPr/>
          <p:nvPr userDrawn="1"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0566860C-D834-44A4-A178-530411C7B1E4}"/>
              </a:ext>
            </a:extLst>
          </p:cNvPr>
          <p:cNvSpPr/>
          <p:nvPr userDrawn="1"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ED33BD98-C9CF-484B-9CC7-00807AF17608}"/>
              </a:ext>
            </a:extLst>
          </p:cNvPr>
          <p:cNvSpPr/>
          <p:nvPr userDrawn="1"/>
        </p:nvSpPr>
        <p:spPr>
          <a:xfrm>
            <a:off x="8468999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CA9BE018-D902-4D2A-82DB-C75ECA1B30B3}"/>
              </a:ext>
            </a:extLst>
          </p:cNvPr>
          <p:cNvSpPr/>
          <p:nvPr userDrawn="1"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DA4200B5-39AA-4786-80B9-5F6A73D8450F}"/>
              </a:ext>
            </a:extLst>
          </p:cNvPr>
          <p:cNvSpPr/>
          <p:nvPr userDrawn="1"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703A31B3-B37C-49A1-AFA9-DFE5BEEF0750}"/>
              </a:ext>
            </a:extLst>
          </p:cNvPr>
          <p:cNvSpPr/>
          <p:nvPr userDrawn="1"/>
        </p:nvSpPr>
        <p:spPr>
          <a:xfrm rot="2700000">
            <a:off x="5325698" y="3520158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D713021F-E765-4550-B0ED-651FC9EF0878}"/>
              </a:ext>
            </a:extLst>
          </p:cNvPr>
          <p:cNvSpPr/>
          <p:nvPr userDrawn="1"/>
        </p:nvSpPr>
        <p:spPr>
          <a:xfrm>
            <a:off x="4401191" y="3545251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34365974-5FB0-40E7-9B61-FAE8C300C501}"/>
              </a:ext>
            </a:extLst>
          </p:cNvPr>
          <p:cNvSpPr/>
          <p:nvPr userDrawn="1"/>
        </p:nvSpPr>
        <p:spPr>
          <a:xfrm rot="2700000">
            <a:off x="6979045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42A8A7C4-9247-492B-A7A1-1F1CABAE9A7B}"/>
              </a:ext>
            </a:extLst>
          </p:cNvPr>
          <p:cNvSpPr/>
          <p:nvPr userDrawn="1"/>
        </p:nvSpPr>
        <p:spPr>
          <a:xfrm>
            <a:off x="4376235" y="461344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12A970F3-7DB6-497F-B5FF-EBA9D9D948E3}"/>
              </a:ext>
            </a:extLst>
          </p:cNvPr>
          <p:cNvSpPr/>
          <p:nvPr userDrawn="1"/>
        </p:nvSpPr>
        <p:spPr>
          <a:xfrm flipH="1">
            <a:off x="10102425" y="255413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82BF17C9-4BE3-4A66-B3B0-6BD009636B80}"/>
              </a:ext>
            </a:extLst>
          </p:cNvPr>
          <p:cNvSpPr/>
          <p:nvPr userDrawn="1"/>
        </p:nvSpPr>
        <p:spPr>
          <a:xfrm rot="18805991">
            <a:off x="10126709" y="153935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D62F2688-C7D6-42A5-AB04-5CFAD4DB9C7D}"/>
              </a:ext>
            </a:extLst>
          </p:cNvPr>
          <p:cNvSpPr/>
          <p:nvPr userDrawn="1"/>
        </p:nvSpPr>
        <p:spPr>
          <a:xfrm>
            <a:off x="10932822" y="153942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EEF6EF87-20D9-4B93-818C-0FA8D36537A0}"/>
              </a:ext>
            </a:extLst>
          </p:cNvPr>
          <p:cNvSpPr>
            <a:spLocks noChangeAspect="1"/>
          </p:cNvSpPr>
          <p:nvPr userDrawn="1"/>
        </p:nvSpPr>
        <p:spPr>
          <a:xfrm>
            <a:off x="936347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43A026B-54B2-4974-9AAE-BF039966D325}"/>
              </a:ext>
            </a:extLst>
          </p:cNvPr>
          <p:cNvSpPr>
            <a:spLocks noChangeAspect="1"/>
          </p:cNvSpPr>
          <p:nvPr userDrawn="1"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FD9494A-1472-4193-9695-7C9990E99421}"/>
              </a:ext>
            </a:extLst>
          </p:cNvPr>
          <p:cNvSpPr>
            <a:spLocks noChangeAspect="1"/>
          </p:cNvSpPr>
          <p:nvPr userDrawn="1"/>
        </p:nvSpPr>
        <p:spPr>
          <a:xfrm>
            <a:off x="10238517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38C0F446-538E-43FE-A757-D49DA92C8D53}"/>
              </a:ext>
            </a:extLst>
          </p:cNvPr>
          <p:cNvSpPr>
            <a:spLocks noChangeAspect="1"/>
          </p:cNvSpPr>
          <p:nvPr userDrawn="1"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677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28" y="114554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34" y="1655296"/>
            <a:ext cx="25863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59" y="4191234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D99096BC-329A-4AE6-A6BF-AA90B57FE3E9}"/>
              </a:ext>
            </a:extLst>
          </p:cNvPr>
          <p:cNvSpPr/>
          <p:nvPr userDrawn="1"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652BFBCC-A154-456D-B88A-D590B46C8DF6}"/>
              </a:ext>
            </a:extLst>
          </p:cNvPr>
          <p:cNvSpPr/>
          <p:nvPr userDrawn="1"/>
        </p:nvSpPr>
        <p:spPr>
          <a:xfrm>
            <a:off x="8435540" y="468962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F5EE1CA0-A254-4EA1-8623-DDDFBDAA4966}"/>
              </a:ext>
            </a:extLst>
          </p:cNvPr>
          <p:cNvSpPr/>
          <p:nvPr userDrawn="1"/>
        </p:nvSpPr>
        <p:spPr>
          <a:xfrm rot="16200000">
            <a:off x="4359325" y="3634379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C9DA9C81-5E8F-4752-B784-9157BEAFFDC2}"/>
              </a:ext>
            </a:extLst>
          </p:cNvPr>
          <p:cNvSpPr/>
          <p:nvPr userDrawn="1"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A7A0247A-5EC4-491E-8B0F-CCDDFBBCFB3D}"/>
              </a:ext>
            </a:extLst>
          </p:cNvPr>
          <p:cNvSpPr/>
          <p:nvPr userDrawn="1"/>
        </p:nvSpPr>
        <p:spPr>
          <a:xfrm>
            <a:off x="10104957" y="474758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F720C20D-8E94-469D-90EE-E9E148C452DA}"/>
              </a:ext>
            </a:extLst>
          </p:cNvPr>
          <p:cNvSpPr/>
          <p:nvPr userDrawn="1"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F92214EF-EFBD-438D-A361-BB227931B087}"/>
              </a:ext>
            </a:extLst>
          </p:cNvPr>
          <p:cNvSpPr/>
          <p:nvPr userDrawn="1"/>
        </p:nvSpPr>
        <p:spPr>
          <a:xfrm>
            <a:off x="10998234" y="565280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3BEF3877-94E0-49C1-83D7-0FA8DD85D799}"/>
              </a:ext>
            </a:extLst>
          </p:cNvPr>
          <p:cNvSpPr/>
          <p:nvPr userDrawn="1"/>
        </p:nvSpPr>
        <p:spPr>
          <a:xfrm>
            <a:off x="10972943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2EEFE92B-00F7-48C8-B1C0-2A0A30FCFA85}"/>
              </a:ext>
            </a:extLst>
          </p:cNvPr>
          <p:cNvSpPr/>
          <p:nvPr userDrawn="1"/>
        </p:nvSpPr>
        <p:spPr>
          <a:xfrm>
            <a:off x="9454101" y="5654221"/>
            <a:ext cx="563325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6A0A557C-20A2-4492-B8CC-638631CBCF02}"/>
              </a:ext>
            </a:extLst>
          </p:cNvPr>
          <p:cNvSpPr/>
          <p:nvPr userDrawn="1"/>
        </p:nvSpPr>
        <p:spPr>
          <a:xfrm rot="9900000">
            <a:off x="10208915" y="153499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Donut 39">
            <a:extLst>
              <a:ext uri="{FF2B5EF4-FFF2-40B4-BE49-F238E27FC236}">
                <a16:creationId xmlns:a16="http://schemas.microsoft.com/office/drawing/2014/main" id="{633E4859-8300-4518-80F6-EC54F4F95AAF}"/>
              </a:ext>
            </a:extLst>
          </p:cNvPr>
          <p:cNvSpPr/>
          <p:nvPr userDrawn="1"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D8AE07F3-9AEB-4154-84E2-CE4C868199E9}"/>
              </a:ext>
            </a:extLst>
          </p:cNvPr>
          <p:cNvSpPr/>
          <p:nvPr userDrawn="1"/>
        </p:nvSpPr>
        <p:spPr>
          <a:xfrm>
            <a:off x="8766375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85DC4D1F-47F3-4C47-BB83-574DB1C8E46C}"/>
              </a:ext>
            </a:extLst>
          </p:cNvPr>
          <p:cNvSpPr/>
          <p:nvPr userDrawn="1"/>
        </p:nvSpPr>
        <p:spPr>
          <a:xfrm>
            <a:off x="5164740" y="470894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B6C044CE-B8CC-438A-9723-8B3C74F983A9}"/>
              </a:ext>
            </a:extLst>
          </p:cNvPr>
          <p:cNvSpPr/>
          <p:nvPr userDrawn="1"/>
        </p:nvSpPr>
        <p:spPr>
          <a:xfrm>
            <a:off x="8316455" y="1548746"/>
            <a:ext cx="605314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3417A874-37C0-4736-BBC8-830C8000474C}"/>
              </a:ext>
            </a:extLst>
          </p:cNvPr>
          <p:cNvSpPr/>
          <p:nvPr userDrawn="1"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Chord 15">
            <a:extLst>
              <a:ext uri="{FF2B5EF4-FFF2-40B4-BE49-F238E27FC236}">
                <a16:creationId xmlns:a16="http://schemas.microsoft.com/office/drawing/2014/main" id="{EEA51D8A-5563-40BD-B745-F24F62B044C1}"/>
              </a:ext>
            </a:extLst>
          </p:cNvPr>
          <p:cNvSpPr/>
          <p:nvPr userDrawn="1"/>
        </p:nvSpPr>
        <p:spPr>
          <a:xfrm>
            <a:off x="11124643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D1676F50-C267-4C38-AD20-49A9AC270444}"/>
              </a:ext>
            </a:extLst>
          </p:cNvPr>
          <p:cNvSpPr/>
          <p:nvPr userDrawn="1"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2B7A2F5-C0B1-41B5-8A18-5FFEABF255F0}"/>
              </a:ext>
            </a:extLst>
          </p:cNvPr>
          <p:cNvSpPr/>
          <p:nvPr userDrawn="1"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B112BFD8-59FC-4E81-88B7-90EBC01F4EA0}"/>
              </a:ext>
            </a:extLst>
          </p:cNvPr>
          <p:cNvSpPr/>
          <p:nvPr userDrawn="1"/>
        </p:nvSpPr>
        <p:spPr>
          <a:xfrm>
            <a:off x="6044397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3386A823-EAD8-49E5-ABE0-2E9DC291FF25}"/>
              </a:ext>
            </a:extLst>
          </p:cNvPr>
          <p:cNvSpPr/>
          <p:nvPr userDrawn="1"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949C1B1-2E6E-4A91-9531-48AC4289F9BC}"/>
              </a:ext>
            </a:extLst>
          </p:cNvPr>
          <p:cNvSpPr/>
          <p:nvPr userDrawn="1"/>
        </p:nvSpPr>
        <p:spPr>
          <a:xfrm>
            <a:off x="785904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ardrop 6">
            <a:extLst>
              <a:ext uri="{FF2B5EF4-FFF2-40B4-BE49-F238E27FC236}">
                <a16:creationId xmlns:a16="http://schemas.microsoft.com/office/drawing/2014/main" id="{2B487B58-0B30-4EF3-AFFC-79F3A72C7454}"/>
              </a:ext>
            </a:extLst>
          </p:cNvPr>
          <p:cNvSpPr/>
          <p:nvPr userDrawn="1"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Donut 24">
            <a:extLst>
              <a:ext uri="{FF2B5EF4-FFF2-40B4-BE49-F238E27FC236}">
                <a16:creationId xmlns:a16="http://schemas.microsoft.com/office/drawing/2014/main" id="{DA65A867-32D5-42FE-9CA6-78352D170AD5}"/>
              </a:ext>
            </a:extLst>
          </p:cNvPr>
          <p:cNvSpPr/>
          <p:nvPr userDrawn="1"/>
        </p:nvSpPr>
        <p:spPr>
          <a:xfrm>
            <a:off x="5773607" y="254466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ord 38">
            <a:extLst>
              <a:ext uri="{FF2B5EF4-FFF2-40B4-BE49-F238E27FC236}">
                <a16:creationId xmlns:a16="http://schemas.microsoft.com/office/drawing/2014/main" id="{71FECBDE-204F-44E3-B909-54AC009E317E}"/>
              </a:ext>
            </a:extLst>
          </p:cNvPr>
          <p:cNvSpPr/>
          <p:nvPr userDrawn="1"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Heart 38">
            <a:extLst>
              <a:ext uri="{FF2B5EF4-FFF2-40B4-BE49-F238E27FC236}">
                <a16:creationId xmlns:a16="http://schemas.microsoft.com/office/drawing/2014/main" id="{999F14DA-65E6-4207-85B2-E2C3ABC93A9F}"/>
              </a:ext>
            </a:extLst>
          </p:cNvPr>
          <p:cNvSpPr/>
          <p:nvPr userDrawn="1"/>
        </p:nvSpPr>
        <p:spPr>
          <a:xfrm>
            <a:off x="7436333" y="1509095"/>
            <a:ext cx="544275" cy="544275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19">
            <a:extLst>
              <a:ext uri="{FF2B5EF4-FFF2-40B4-BE49-F238E27FC236}">
                <a16:creationId xmlns:a16="http://schemas.microsoft.com/office/drawing/2014/main" id="{FAC90013-AC2E-4966-B540-9E816AE7D607}"/>
              </a:ext>
            </a:extLst>
          </p:cNvPr>
          <p:cNvSpPr/>
          <p:nvPr userDrawn="1"/>
        </p:nvSpPr>
        <p:spPr>
          <a:xfrm>
            <a:off x="10301960" y="568511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01207D31-CCAB-4727-ACDE-8F94B9BA02F8}"/>
              </a:ext>
            </a:extLst>
          </p:cNvPr>
          <p:cNvSpPr/>
          <p:nvPr userDrawn="1"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31">
            <a:extLst>
              <a:ext uri="{FF2B5EF4-FFF2-40B4-BE49-F238E27FC236}">
                <a16:creationId xmlns:a16="http://schemas.microsoft.com/office/drawing/2014/main" id="{6B56B6DB-D98D-4ECB-81A8-175A2C46A8BF}"/>
              </a:ext>
            </a:extLst>
          </p:cNvPr>
          <p:cNvSpPr/>
          <p:nvPr userDrawn="1"/>
        </p:nvSpPr>
        <p:spPr>
          <a:xfrm>
            <a:off x="8665032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E52E1C7-883C-47E0-9579-47ECD7DFF2D9}"/>
              </a:ext>
            </a:extLst>
          </p:cNvPr>
          <p:cNvSpPr/>
          <p:nvPr userDrawn="1"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12713F61-1505-444E-A0F4-8998359F049F}"/>
              </a:ext>
            </a:extLst>
          </p:cNvPr>
          <p:cNvSpPr/>
          <p:nvPr userDrawn="1"/>
        </p:nvSpPr>
        <p:spPr>
          <a:xfrm>
            <a:off x="6939606" y="565341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ardrop 17">
            <a:extLst>
              <a:ext uri="{FF2B5EF4-FFF2-40B4-BE49-F238E27FC236}">
                <a16:creationId xmlns:a16="http://schemas.microsoft.com/office/drawing/2014/main" id="{836EA788-3C4A-4D25-91B3-B5DAA7810744}"/>
              </a:ext>
            </a:extLst>
          </p:cNvPr>
          <p:cNvSpPr/>
          <p:nvPr userDrawn="1"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091CABD7-0394-4D40-A3C6-AB96417218D4}"/>
              </a:ext>
            </a:extLst>
          </p:cNvPr>
          <p:cNvSpPr/>
          <p:nvPr userDrawn="1"/>
        </p:nvSpPr>
        <p:spPr>
          <a:xfrm>
            <a:off x="7804047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1FC01CD9-C1C9-4EE2-BBFC-1859BC52B38D}"/>
              </a:ext>
            </a:extLst>
          </p:cNvPr>
          <p:cNvSpPr/>
          <p:nvPr userDrawn="1"/>
        </p:nvSpPr>
        <p:spPr>
          <a:xfrm>
            <a:off x="4455730" y="1450299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 Same Side Corner Rectangle 20">
            <a:extLst>
              <a:ext uri="{FF2B5EF4-FFF2-40B4-BE49-F238E27FC236}">
                <a16:creationId xmlns:a16="http://schemas.microsoft.com/office/drawing/2014/main" id="{836141F5-DC41-46C1-AE42-7A36130CD69D}"/>
              </a:ext>
            </a:extLst>
          </p:cNvPr>
          <p:cNvSpPr/>
          <p:nvPr userDrawn="1"/>
        </p:nvSpPr>
        <p:spPr>
          <a:xfrm rot="10800000">
            <a:off x="5042893" y="144724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Donut 87">
            <a:extLst>
              <a:ext uri="{FF2B5EF4-FFF2-40B4-BE49-F238E27FC236}">
                <a16:creationId xmlns:a16="http://schemas.microsoft.com/office/drawing/2014/main" id="{F117A3DB-2B64-4708-92CE-9CD1A0078161}"/>
              </a:ext>
            </a:extLst>
          </p:cNvPr>
          <p:cNvSpPr/>
          <p:nvPr userDrawn="1"/>
        </p:nvSpPr>
        <p:spPr>
          <a:xfrm>
            <a:off x="5691897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Donut 90">
            <a:extLst>
              <a:ext uri="{FF2B5EF4-FFF2-40B4-BE49-F238E27FC236}">
                <a16:creationId xmlns:a16="http://schemas.microsoft.com/office/drawing/2014/main" id="{E48F1448-43CB-4518-9623-3AA69ED79F98}"/>
              </a:ext>
            </a:extLst>
          </p:cNvPr>
          <p:cNvSpPr/>
          <p:nvPr userDrawn="1"/>
        </p:nvSpPr>
        <p:spPr>
          <a:xfrm>
            <a:off x="6568402" y="1501881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0FCC96CE-38E3-444A-AE0C-91063B906200}"/>
              </a:ext>
            </a:extLst>
          </p:cNvPr>
          <p:cNvSpPr/>
          <p:nvPr userDrawn="1"/>
        </p:nvSpPr>
        <p:spPr>
          <a:xfrm>
            <a:off x="7560710" y="260461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Block Arc 25">
            <a:extLst>
              <a:ext uri="{FF2B5EF4-FFF2-40B4-BE49-F238E27FC236}">
                <a16:creationId xmlns:a16="http://schemas.microsoft.com/office/drawing/2014/main" id="{76D1FECF-A1ED-449A-B217-CCE23709CA38}"/>
              </a:ext>
            </a:extLst>
          </p:cNvPr>
          <p:cNvSpPr/>
          <p:nvPr userDrawn="1"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Block Arc 31">
            <a:extLst>
              <a:ext uri="{FF2B5EF4-FFF2-40B4-BE49-F238E27FC236}">
                <a16:creationId xmlns:a16="http://schemas.microsoft.com/office/drawing/2014/main" id="{6D5EA139-369F-4956-9B11-282159C01BC5}"/>
              </a:ext>
            </a:extLst>
          </p:cNvPr>
          <p:cNvSpPr/>
          <p:nvPr userDrawn="1"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Freeform 53">
            <a:extLst>
              <a:ext uri="{FF2B5EF4-FFF2-40B4-BE49-F238E27FC236}">
                <a16:creationId xmlns:a16="http://schemas.microsoft.com/office/drawing/2014/main" id="{B34F68FE-7F1F-4593-930E-9C4CEB4990EF}"/>
              </a:ext>
            </a:extLst>
          </p:cNvPr>
          <p:cNvSpPr/>
          <p:nvPr userDrawn="1"/>
        </p:nvSpPr>
        <p:spPr>
          <a:xfrm>
            <a:off x="10130939" y="259977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10">
            <a:extLst>
              <a:ext uri="{FF2B5EF4-FFF2-40B4-BE49-F238E27FC236}">
                <a16:creationId xmlns:a16="http://schemas.microsoft.com/office/drawing/2014/main" id="{D5FB96F4-EDEC-4C07-8C6D-E1C7D38EB200}"/>
              </a:ext>
            </a:extLst>
          </p:cNvPr>
          <p:cNvSpPr/>
          <p:nvPr userDrawn="1"/>
        </p:nvSpPr>
        <p:spPr>
          <a:xfrm>
            <a:off x="10959185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FC142A53-45C9-40AC-BC0B-20F3E2210879}"/>
              </a:ext>
            </a:extLst>
          </p:cNvPr>
          <p:cNvSpPr/>
          <p:nvPr userDrawn="1"/>
        </p:nvSpPr>
        <p:spPr>
          <a:xfrm>
            <a:off x="4423300" y="246858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 Same Side Corner Rectangle 36">
            <a:extLst>
              <a:ext uri="{FF2B5EF4-FFF2-40B4-BE49-F238E27FC236}">
                <a16:creationId xmlns:a16="http://schemas.microsoft.com/office/drawing/2014/main" id="{4666857F-712E-4630-AF16-FACFA6785428}"/>
              </a:ext>
            </a:extLst>
          </p:cNvPr>
          <p:cNvSpPr/>
          <p:nvPr userDrawn="1"/>
        </p:nvSpPr>
        <p:spPr>
          <a:xfrm>
            <a:off x="9209299" y="2626928"/>
            <a:ext cx="579307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A349ACC0-5B39-4BE6-9C2A-9E79798FF07F}"/>
              </a:ext>
            </a:extLst>
          </p:cNvPr>
          <p:cNvSpPr>
            <a:spLocks noChangeAspect="1"/>
          </p:cNvSpPr>
          <p:nvPr userDrawn="1"/>
        </p:nvSpPr>
        <p:spPr>
          <a:xfrm>
            <a:off x="7052117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4DA77867-6C00-40DC-B665-8D7356E0F92B}"/>
              </a:ext>
            </a:extLst>
          </p:cNvPr>
          <p:cNvSpPr/>
          <p:nvPr userDrawn="1"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5674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28" y="114554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34" y="1655296"/>
            <a:ext cx="25863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59" y="4191234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73" y="5413740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67" name="Teardrop 9">
            <a:extLst>
              <a:ext uri="{FF2B5EF4-FFF2-40B4-BE49-F238E27FC236}">
                <a16:creationId xmlns:a16="http://schemas.microsoft.com/office/drawing/2014/main" id="{8F3EFA02-572C-402D-B2A7-858E93964A06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9628730" y="2463456"/>
            <a:ext cx="512877" cy="4280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Donut 22">
            <a:extLst>
              <a:ext uri="{FF2B5EF4-FFF2-40B4-BE49-F238E27FC236}">
                <a16:creationId xmlns:a16="http://schemas.microsoft.com/office/drawing/2014/main" id="{BD72AC63-D535-48BE-BB6A-414EF935BA05}"/>
              </a:ext>
            </a:extLst>
          </p:cNvPr>
          <p:cNvSpPr>
            <a:spLocks noChangeAspect="1"/>
          </p:cNvSpPr>
          <p:nvPr userDrawn="1"/>
        </p:nvSpPr>
        <p:spPr>
          <a:xfrm>
            <a:off x="8851032" y="25723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Freeform 108">
            <a:extLst>
              <a:ext uri="{FF2B5EF4-FFF2-40B4-BE49-F238E27FC236}">
                <a16:creationId xmlns:a16="http://schemas.microsoft.com/office/drawing/2014/main" id="{3E97A564-77F8-4357-845E-E47178E544A4}"/>
              </a:ext>
            </a:extLst>
          </p:cNvPr>
          <p:cNvSpPr/>
          <p:nvPr userDrawn="1"/>
        </p:nvSpPr>
        <p:spPr>
          <a:xfrm>
            <a:off x="7191851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87876D39-A472-4F5B-A065-D6655705A017}"/>
              </a:ext>
            </a:extLst>
          </p:cNvPr>
          <p:cNvSpPr/>
          <p:nvPr userDrawn="1"/>
        </p:nvSpPr>
        <p:spPr>
          <a:xfrm>
            <a:off x="8026939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51803928-13A3-4D6B-BB5C-38875510B7EF}"/>
              </a:ext>
            </a:extLst>
          </p:cNvPr>
          <p:cNvGrpSpPr/>
          <p:nvPr userDrawn="1"/>
        </p:nvGrpSpPr>
        <p:grpSpPr>
          <a:xfrm>
            <a:off x="6353216" y="2416730"/>
            <a:ext cx="501857" cy="554554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94947049-4381-4CAB-A09D-8032312B446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777ADC0E-5E07-4489-8D6F-2EC8502840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Rectangle 19">
            <a:extLst>
              <a:ext uri="{FF2B5EF4-FFF2-40B4-BE49-F238E27FC236}">
                <a16:creationId xmlns:a16="http://schemas.microsoft.com/office/drawing/2014/main" id="{2F06181C-847F-40DF-87F7-F4665221F59B}"/>
              </a:ext>
            </a:extLst>
          </p:cNvPr>
          <p:cNvSpPr/>
          <p:nvPr userDrawn="1"/>
        </p:nvSpPr>
        <p:spPr>
          <a:xfrm>
            <a:off x="5542057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ed Rectangle 31">
            <a:extLst>
              <a:ext uri="{FF2B5EF4-FFF2-40B4-BE49-F238E27FC236}">
                <a16:creationId xmlns:a16="http://schemas.microsoft.com/office/drawing/2014/main" id="{9A53D727-5CF8-4F81-A3FE-E40A1BCF0018}"/>
              </a:ext>
            </a:extLst>
          </p:cNvPr>
          <p:cNvSpPr>
            <a:spLocks noChangeAspect="1"/>
          </p:cNvSpPr>
          <p:nvPr userDrawn="1"/>
        </p:nvSpPr>
        <p:spPr>
          <a:xfrm>
            <a:off x="5580598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5DD41494-7BB8-4DD8-BA6E-DB8BE87CC239}"/>
              </a:ext>
            </a:extLst>
          </p:cNvPr>
          <p:cNvSpPr>
            <a:spLocks noChangeAspect="1"/>
          </p:cNvSpPr>
          <p:nvPr userDrawn="1"/>
        </p:nvSpPr>
        <p:spPr>
          <a:xfrm>
            <a:off x="8847300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50">
            <a:extLst>
              <a:ext uri="{FF2B5EF4-FFF2-40B4-BE49-F238E27FC236}">
                <a16:creationId xmlns:a16="http://schemas.microsoft.com/office/drawing/2014/main" id="{C62A3CDD-75C2-400E-AB0B-8C0749B75158}"/>
              </a:ext>
            </a:extLst>
          </p:cNvPr>
          <p:cNvSpPr>
            <a:spLocks noChangeAspect="1"/>
          </p:cNvSpPr>
          <p:nvPr userDrawn="1"/>
        </p:nvSpPr>
        <p:spPr>
          <a:xfrm>
            <a:off x="636958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Heart 17">
            <a:extLst>
              <a:ext uri="{FF2B5EF4-FFF2-40B4-BE49-F238E27FC236}">
                <a16:creationId xmlns:a16="http://schemas.microsoft.com/office/drawing/2014/main" id="{9AECB8D8-DE7E-441E-A7D8-011002AA5062}"/>
              </a:ext>
            </a:extLst>
          </p:cNvPr>
          <p:cNvSpPr/>
          <p:nvPr userDrawn="1"/>
        </p:nvSpPr>
        <p:spPr>
          <a:xfrm>
            <a:off x="8865290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ed Rectangle 17">
            <a:extLst>
              <a:ext uri="{FF2B5EF4-FFF2-40B4-BE49-F238E27FC236}">
                <a16:creationId xmlns:a16="http://schemas.microsoft.com/office/drawing/2014/main" id="{5C8805BF-16F8-4295-9990-A2C5F7A8D1CB}"/>
              </a:ext>
            </a:extLst>
          </p:cNvPr>
          <p:cNvSpPr>
            <a:spLocks noChangeAspect="1"/>
          </p:cNvSpPr>
          <p:nvPr userDrawn="1"/>
        </p:nvSpPr>
        <p:spPr>
          <a:xfrm>
            <a:off x="5600420" y="457542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17C8EDD3-182A-4444-8804-6B165D158D7C}"/>
              </a:ext>
            </a:extLst>
          </p:cNvPr>
          <p:cNvSpPr>
            <a:spLocks noChangeAspect="1"/>
          </p:cNvSpPr>
          <p:nvPr userDrawn="1"/>
        </p:nvSpPr>
        <p:spPr>
          <a:xfrm>
            <a:off x="9668009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25">
            <a:extLst>
              <a:ext uri="{FF2B5EF4-FFF2-40B4-BE49-F238E27FC236}">
                <a16:creationId xmlns:a16="http://schemas.microsoft.com/office/drawing/2014/main" id="{C994C385-1A45-4B4D-8CA8-3F1FB687B8CC}"/>
              </a:ext>
            </a:extLst>
          </p:cNvPr>
          <p:cNvSpPr>
            <a:spLocks noChangeAspect="1"/>
          </p:cNvSpPr>
          <p:nvPr userDrawn="1"/>
        </p:nvSpPr>
        <p:spPr>
          <a:xfrm>
            <a:off x="7178218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Round Same Side Corner Rectangle 8">
            <a:extLst>
              <a:ext uri="{FF2B5EF4-FFF2-40B4-BE49-F238E27FC236}">
                <a16:creationId xmlns:a16="http://schemas.microsoft.com/office/drawing/2014/main" id="{1D866EB4-1A21-4C9B-833F-63F5AC425A97}"/>
              </a:ext>
            </a:extLst>
          </p:cNvPr>
          <p:cNvSpPr/>
          <p:nvPr userDrawn="1"/>
        </p:nvSpPr>
        <p:spPr>
          <a:xfrm>
            <a:off x="8029293" y="55000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1">
            <a:extLst>
              <a:ext uri="{FF2B5EF4-FFF2-40B4-BE49-F238E27FC236}">
                <a16:creationId xmlns:a16="http://schemas.microsoft.com/office/drawing/2014/main" id="{AAE26734-FD50-4DAF-B283-B03D10D719D9}"/>
              </a:ext>
            </a:extLst>
          </p:cNvPr>
          <p:cNvSpPr/>
          <p:nvPr userDrawn="1"/>
        </p:nvSpPr>
        <p:spPr>
          <a:xfrm rot="16200000" flipH="1">
            <a:off x="5496132" y="5556110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Isosceles Triangle 5">
            <a:extLst>
              <a:ext uri="{FF2B5EF4-FFF2-40B4-BE49-F238E27FC236}">
                <a16:creationId xmlns:a16="http://schemas.microsoft.com/office/drawing/2014/main" id="{F89F892F-E4B7-4487-9BFC-6BDE293A9FD6}"/>
              </a:ext>
            </a:extLst>
          </p:cNvPr>
          <p:cNvSpPr>
            <a:spLocks noChangeAspect="1"/>
          </p:cNvSpPr>
          <p:nvPr userDrawn="1"/>
        </p:nvSpPr>
        <p:spPr>
          <a:xfrm>
            <a:off x="7240654" y="466196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rapezoid 22">
            <a:extLst>
              <a:ext uri="{FF2B5EF4-FFF2-40B4-BE49-F238E27FC236}">
                <a16:creationId xmlns:a16="http://schemas.microsoft.com/office/drawing/2014/main" id="{DBF446E4-992A-479B-8F23-77AED253D7F5}"/>
              </a:ext>
            </a:extLst>
          </p:cNvPr>
          <p:cNvSpPr>
            <a:spLocks noChangeAspect="1"/>
          </p:cNvSpPr>
          <p:nvPr userDrawn="1"/>
        </p:nvSpPr>
        <p:spPr>
          <a:xfrm>
            <a:off x="8025609" y="460230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ed Rectangle 20">
            <a:extLst>
              <a:ext uri="{FF2B5EF4-FFF2-40B4-BE49-F238E27FC236}">
                <a16:creationId xmlns:a16="http://schemas.microsoft.com/office/drawing/2014/main" id="{1789E7CD-A723-4452-8ECB-345E97F057A9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9687397" y="355702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rapezoid 28">
            <a:extLst>
              <a:ext uri="{FF2B5EF4-FFF2-40B4-BE49-F238E27FC236}">
                <a16:creationId xmlns:a16="http://schemas.microsoft.com/office/drawing/2014/main" id="{E59EA893-1C42-4B80-9D0D-D1A8FF84C3B0}"/>
              </a:ext>
            </a:extLst>
          </p:cNvPr>
          <p:cNvSpPr>
            <a:spLocks noChangeAspect="1"/>
          </p:cNvSpPr>
          <p:nvPr userDrawn="1"/>
        </p:nvSpPr>
        <p:spPr>
          <a:xfrm>
            <a:off x="8071943" y="358849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1B712871-AA18-4BEF-BA7D-5156262E1A7E}"/>
              </a:ext>
            </a:extLst>
          </p:cNvPr>
          <p:cNvSpPr/>
          <p:nvPr userDrawn="1"/>
        </p:nvSpPr>
        <p:spPr>
          <a:xfrm>
            <a:off x="6344512" y="141692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97D99318-90C3-4566-9F78-99A0169D4B29}"/>
              </a:ext>
            </a:extLst>
          </p:cNvPr>
          <p:cNvSpPr/>
          <p:nvPr userDrawn="1"/>
        </p:nvSpPr>
        <p:spPr>
          <a:xfrm>
            <a:off x="5507254" y="141692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FFEB51A6-DBB0-4449-86ED-F25A328A6DD4}"/>
              </a:ext>
            </a:extLst>
          </p:cNvPr>
          <p:cNvSpPr/>
          <p:nvPr userDrawn="1"/>
        </p:nvSpPr>
        <p:spPr>
          <a:xfrm>
            <a:off x="8030898" y="141692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BC79485A-5AB0-43E8-B33C-965B6B49FC60}"/>
              </a:ext>
            </a:extLst>
          </p:cNvPr>
          <p:cNvSpPr>
            <a:spLocks noChangeAspect="1"/>
          </p:cNvSpPr>
          <p:nvPr userDrawn="1"/>
        </p:nvSpPr>
        <p:spPr>
          <a:xfrm>
            <a:off x="7183147" y="141692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77D62C7D-07BD-4D39-9EA6-6F1F391C3F82}"/>
              </a:ext>
            </a:extLst>
          </p:cNvPr>
          <p:cNvSpPr>
            <a:spLocks noChangeAspect="1"/>
          </p:cNvSpPr>
          <p:nvPr userDrawn="1"/>
        </p:nvSpPr>
        <p:spPr>
          <a:xfrm>
            <a:off x="8855382" y="1406345"/>
            <a:ext cx="521114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Block Arc 6">
            <a:extLst>
              <a:ext uri="{FF2B5EF4-FFF2-40B4-BE49-F238E27FC236}">
                <a16:creationId xmlns:a16="http://schemas.microsoft.com/office/drawing/2014/main" id="{832B8537-FD1E-41C8-89A6-3BF4FDDDE77C}"/>
              </a:ext>
            </a:extLst>
          </p:cNvPr>
          <p:cNvSpPr/>
          <p:nvPr userDrawn="1"/>
        </p:nvSpPr>
        <p:spPr>
          <a:xfrm>
            <a:off x="9688657" y="142345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2" name="Left Arrow 1">
            <a:extLst>
              <a:ext uri="{FF2B5EF4-FFF2-40B4-BE49-F238E27FC236}">
                <a16:creationId xmlns:a16="http://schemas.microsoft.com/office/drawing/2014/main" id="{9DF22C63-68B8-4461-A97C-819512A53DB3}"/>
              </a:ext>
            </a:extLst>
          </p:cNvPr>
          <p:cNvSpPr>
            <a:spLocks noChangeAspect="1"/>
          </p:cNvSpPr>
          <p:nvPr userDrawn="1"/>
        </p:nvSpPr>
        <p:spPr>
          <a:xfrm>
            <a:off x="7170593" y="5540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Oval 35">
            <a:extLst>
              <a:ext uri="{FF2B5EF4-FFF2-40B4-BE49-F238E27FC236}">
                <a16:creationId xmlns:a16="http://schemas.microsoft.com/office/drawing/2014/main" id="{80E729A7-F51B-4578-91EA-D4AF35A29807}"/>
              </a:ext>
            </a:extLst>
          </p:cNvPr>
          <p:cNvSpPr/>
          <p:nvPr userDrawn="1"/>
        </p:nvSpPr>
        <p:spPr>
          <a:xfrm>
            <a:off x="6391038" y="55531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Shape 464">
            <a:extLst>
              <a:ext uri="{FF2B5EF4-FFF2-40B4-BE49-F238E27FC236}">
                <a16:creationId xmlns:a16="http://schemas.microsoft.com/office/drawing/2014/main" id="{81F5B7D9-F64B-475D-B42A-44E7399E0FF5}"/>
              </a:ext>
            </a:extLst>
          </p:cNvPr>
          <p:cNvSpPr/>
          <p:nvPr userDrawn="1"/>
        </p:nvSpPr>
        <p:spPr>
          <a:xfrm>
            <a:off x="6330650" y="4590078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482">
            <a:extLst>
              <a:ext uri="{FF2B5EF4-FFF2-40B4-BE49-F238E27FC236}">
                <a16:creationId xmlns:a16="http://schemas.microsoft.com/office/drawing/2014/main" id="{F4878AEF-620C-4018-9345-A57660192B27}"/>
              </a:ext>
            </a:extLst>
          </p:cNvPr>
          <p:cNvSpPr/>
          <p:nvPr userDrawn="1"/>
        </p:nvSpPr>
        <p:spPr>
          <a:xfrm>
            <a:off x="8847299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484">
            <a:extLst>
              <a:ext uri="{FF2B5EF4-FFF2-40B4-BE49-F238E27FC236}">
                <a16:creationId xmlns:a16="http://schemas.microsoft.com/office/drawing/2014/main" id="{777FE849-C0AB-4929-AC3F-01956BB56FC2}"/>
              </a:ext>
            </a:extLst>
          </p:cNvPr>
          <p:cNvSpPr/>
          <p:nvPr userDrawn="1"/>
        </p:nvSpPr>
        <p:spPr>
          <a:xfrm>
            <a:off x="9688652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64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C6E2450-293E-42DD-90E9-BE96C0A655E9}"/>
              </a:ext>
            </a:extLst>
          </p:cNvPr>
          <p:cNvSpPr/>
          <p:nvPr userDrawn="1"/>
        </p:nvSpPr>
        <p:spPr>
          <a:xfrm flipH="1">
            <a:off x="532487" y="4237578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342D6A8-EECD-42CB-8D01-D86AAAAAA39B}"/>
              </a:ext>
            </a:extLst>
          </p:cNvPr>
          <p:cNvGrpSpPr/>
          <p:nvPr userDrawn="1"/>
        </p:nvGrpSpPr>
        <p:grpSpPr>
          <a:xfrm>
            <a:off x="2348459" y="3776708"/>
            <a:ext cx="2642644" cy="2870232"/>
            <a:chOff x="995906" y="1393949"/>
            <a:chExt cx="4303471" cy="4674092"/>
          </a:xfrm>
        </p:grpSpPr>
        <p:sp>
          <p:nvSpPr>
            <p:cNvPr id="6" name="Teardrop 27">
              <a:extLst>
                <a:ext uri="{FF2B5EF4-FFF2-40B4-BE49-F238E27FC236}">
                  <a16:creationId xmlns:a16="http://schemas.microsoft.com/office/drawing/2014/main" id="{FA348524-E2DA-461E-81FA-21FF44CB6F6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B569943-AD27-4B3F-9811-3029D491CFDE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1ABB6DA-0422-4BF3-A596-5B9277E9AF44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2" name="Rounded Rectangle 21">
                  <a:extLst>
                    <a:ext uri="{FF2B5EF4-FFF2-40B4-BE49-F238E27FC236}">
                      <a16:creationId xmlns:a16="http://schemas.microsoft.com/office/drawing/2014/main" id="{CDA90EF2-6C31-43A0-B2E7-EA965601834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22">
                  <a:extLst>
                    <a:ext uri="{FF2B5EF4-FFF2-40B4-BE49-F238E27FC236}">
                      <a16:creationId xmlns:a16="http://schemas.microsoft.com/office/drawing/2014/main" id="{340CA916-0D26-4A39-AEF9-E02EE8B7CD2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 Same Side Corner Rectangle 42">
                  <a:extLst>
                    <a:ext uri="{FF2B5EF4-FFF2-40B4-BE49-F238E27FC236}">
                      <a16:creationId xmlns:a16="http://schemas.microsoft.com/office/drawing/2014/main" id="{E23C6306-23DB-4F78-804E-EFD6E7BBA092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2A7AEB56-16E9-4F44-A1C1-16D75AEE9997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1AC0F6C-D37D-4518-B2F2-FF046EE2FDA3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67D6DB74-BD09-46A2-990D-4C18E12DBED8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61B578A4-173F-4DEE-AE6D-2F70096D5799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D9EB6722-229C-419C-A3F7-0A40C0E54442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1F8C124F-084F-46BD-A55D-5F9AC333DD6B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Group 12">
                <a:extLst>
                  <a:ext uri="{FF2B5EF4-FFF2-40B4-BE49-F238E27FC236}">
                    <a16:creationId xmlns:a16="http://schemas.microsoft.com/office/drawing/2014/main" id="{510884E7-06CB-4639-9785-660F2CFB192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38" name="Flowchart: Terminator 13">
                  <a:extLst>
                    <a:ext uri="{FF2B5EF4-FFF2-40B4-BE49-F238E27FC236}">
                      <a16:creationId xmlns:a16="http://schemas.microsoft.com/office/drawing/2014/main" id="{46ACFE22-E348-433C-B4F8-3A9B57EC8E9E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14">
                  <a:extLst>
                    <a:ext uri="{FF2B5EF4-FFF2-40B4-BE49-F238E27FC236}">
                      <a16:creationId xmlns:a16="http://schemas.microsoft.com/office/drawing/2014/main" id="{6055CD7F-4E44-427C-A3B1-C7BE4005FF30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15">
                  <a:extLst>
                    <a:ext uri="{FF2B5EF4-FFF2-40B4-BE49-F238E27FC236}">
                      <a16:creationId xmlns:a16="http://schemas.microsoft.com/office/drawing/2014/main" id="{C074F1B5-8894-4D19-9515-64E1C06C1910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16">
                  <a:extLst>
                    <a:ext uri="{FF2B5EF4-FFF2-40B4-BE49-F238E27FC236}">
                      <a16:creationId xmlns:a16="http://schemas.microsoft.com/office/drawing/2014/main" id="{EA3FA586-A9F7-46AC-9216-A1F037DACB1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D397F359-5617-47AE-AA64-11D1CD670226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D9016A2-65C3-4F89-9639-084B5CE46EA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EAEF21F-BEEE-46AF-86B5-AFDC52EE83DC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FE32424D-11EE-4E6C-84EC-64D460D7D05C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BFA0A3E-2353-4B24-A955-C332FDD6B0D9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21A3221A-23E8-4BDD-82C9-C1FC9151B1D6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6FDDB04B-7A62-4C4C-BA44-F5716B5B6CB6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3BAADFC8-1104-4EF6-AD7E-E383970210E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B89DA8BA-66B3-413D-93A2-6AE0841419E6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id="{C7E3F04D-A368-47A8-92AF-416C5540A9E7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1BC0ECCB-1064-4857-9495-176772231209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31">
                <a:extLst>
                  <a:ext uri="{FF2B5EF4-FFF2-40B4-BE49-F238E27FC236}">
                    <a16:creationId xmlns:a16="http://schemas.microsoft.com/office/drawing/2014/main" id="{7CA03612-2BBD-44D4-B06C-ADBEB1478473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32">
                <a:extLst>
                  <a:ext uri="{FF2B5EF4-FFF2-40B4-BE49-F238E27FC236}">
                    <a16:creationId xmlns:a16="http://schemas.microsoft.com/office/drawing/2014/main" id="{FE284D83-DF90-46CA-B101-E1727A929319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33">
                <a:extLst>
                  <a:ext uri="{FF2B5EF4-FFF2-40B4-BE49-F238E27FC236}">
                    <a16:creationId xmlns:a16="http://schemas.microsoft.com/office/drawing/2014/main" id="{B4591A72-0897-40FD-A9FE-A5F009A7400D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195B87E1-535D-4B7B-8368-AB469294FD71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20A66E3E-761F-4FFC-B7DB-6C899A56DC79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95907ABB-F20F-488A-AB34-2F7EB9695552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5" name="Group 37">
                <a:extLst>
                  <a:ext uri="{FF2B5EF4-FFF2-40B4-BE49-F238E27FC236}">
                    <a16:creationId xmlns:a16="http://schemas.microsoft.com/office/drawing/2014/main" id="{B535F8AA-CB6B-4625-917B-254F8FD750D7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26" name="Flowchart: Terminator 38">
                  <a:extLst>
                    <a:ext uri="{FF2B5EF4-FFF2-40B4-BE49-F238E27FC236}">
                      <a16:creationId xmlns:a16="http://schemas.microsoft.com/office/drawing/2014/main" id="{C9A391CF-0232-4F82-B816-A789EC84E415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lowchart: Terminator 39">
                  <a:extLst>
                    <a:ext uri="{FF2B5EF4-FFF2-40B4-BE49-F238E27FC236}">
                      <a16:creationId xmlns:a16="http://schemas.microsoft.com/office/drawing/2014/main" id="{281B030D-04C3-46FE-8DC5-C07A3B71458C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lowchart: Terminator 40">
                  <a:extLst>
                    <a:ext uri="{FF2B5EF4-FFF2-40B4-BE49-F238E27FC236}">
                      <a16:creationId xmlns:a16="http://schemas.microsoft.com/office/drawing/2014/main" id="{35235566-3097-409A-9277-CE39AA5FED83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lowchart: Terminator 41">
                  <a:extLst>
                    <a:ext uri="{FF2B5EF4-FFF2-40B4-BE49-F238E27FC236}">
                      <a16:creationId xmlns:a16="http://schemas.microsoft.com/office/drawing/2014/main" id="{B48A97AB-8E74-45A6-82DD-A4613EF272D5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5" name="Group 90">
            <a:extLst>
              <a:ext uri="{FF2B5EF4-FFF2-40B4-BE49-F238E27FC236}">
                <a16:creationId xmlns:a16="http://schemas.microsoft.com/office/drawing/2014/main" id="{9A9DF1EE-6DA8-400A-A18A-8CDFE65401FD}"/>
              </a:ext>
            </a:extLst>
          </p:cNvPr>
          <p:cNvGrpSpPr/>
          <p:nvPr userDrawn="1"/>
        </p:nvGrpSpPr>
        <p:grpSpPr>
          <a:xfrm>
            <a:off x="5110633" y="3918631"/>
            <a:ext cx="2202045" cy="2684948"/>
            <a:chOff x="7596534" y="1781236"/>
            <a:chExt cx="3532564" cy="4307246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186074A-6640-4585-BBAE-DC8DDC9F42BA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86" name="Group 44">
                <a:extLst>
                  <a:ext uri="{FF2B5EF4-FFF2-40B4-BE49-F238E27FC236}">
                    <a16:creationId xmlns:a16="http://schemas.microsoft.com/office/drawing/2014/main" id="{B6762540-A5D7-40B1-A8F2-C7EB3E604AD4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90" name="Block Arc 48">
                  <a:extLst>
                    <a:ext uri="{FF2B5EF4-FFF2-40B4-BE49-F238E27FC236}">
                      <a16:creationId xmlns:a16="http://schemas.microsoft.com/office/drawing/2014/main" id="{96C8646F-EBA7-4E3B-BF4D-E1A5EC80AB58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925A319C-1D00-4C9D-AF35-A46F9B5E1FA8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Rectangle 50">
                  <a:extLst>
                    <a:ext uri="{FF2B5EF4-FFF2-40B4-BE49-F238E27FC236}">
                      <a16:creationId xmlns:a16="http://schemas.microsoft.com/office/drawing/2014/main" id="{EC280730-A7F4-4471-8B8A-B894CD254D07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7" name="Rounded Rectangle 29">
                <a:extLst>
                  <a:ext uri="{FF2B5EF4-FFF2-40B4-BE49-F238E27FC236}">
                    <a16:creationId xmlns:a16="http://schemas.microsoft.com/office/drawing/2014/main" id="{5828C01A-D18D-4FDB-B166-106947AF775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ounded Rectangle 32">
                <a:extLst>
                  <a:ext uri="{FF2B5EF4-FFF2-40B4-BE49-F238E27FC236}">
                    <a16:creationId xmlns:a16="http://schemas.microsoft.com/office/drawing/2014/main" id="{53FE1E6D-1C7A-41A3-9153-93B8AF805A57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 Same Side Corner Rectangle 30">
                <a:extLst>
                  <a:ext uri="{FF2B5EF4-FFF2-40B4-BE49-F238E27FC236}">
                    <a16:creationId xmlns:a16="http://schemas.microsoft.com/office/drawing/2014/main" id="{1F497A4F-4F25-45B7-B6DA-F55B66236EB2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Oval 51">
              <a:extLst>
                <a:ext uri="{FF2B5EF4-FFF2-40B4-BE49-F238E27FC236}">
                  <a16:creationId xmlns:a16="http://schemas.microsoft.com/office/drawing/2014/main" id="{291AE251-49B1-4D1D-AF8D-1F8C047C3E9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52">
              <a:extLst>
                <a:ext uri="{FF2B5EF4-FFF2-40B4-BE49-F238E27FC236}">
                  <a16:creationId xmlns:a16="http://schemas.microsoft.com/office/drawing/2014/main" id="{494E9313-B7B9-4709-81D4-A754519D6C97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8D4DBF6B-4242-4E79-8D88-3369B336BB96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54">
              <a:extLst>
                <a:ext uri="{FF2B5EF4-FFF2-40B4-BE49-F238E27FC236}">
                  <a16:creationId xmlns:a16="http://schemas.microsoft.com/office/drawing/2014/main" id="{247AEA0C-0CBC-479F-B259-34BA9D836A08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5">
              <a:extLst>
                <a:ext uri="{FF2B5EF4-FFF2-40B4-BE49-F238E27FC236}">
                  <a16:creationId xmlns:a16="http://schemas.microsoft.com/office/drawing/2014/main" id="{F3621BFA-7731-4D0E-A3C2-D176C4E4D9CB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1F42FDA3-BA5C-41EB-B533-ED35EBCF292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12E4FF05-E0B4-4881-9822-B16D3B5247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8">
              <a:extLst>
                <a:ext uri="{FF2B5EF4-FFF2-40B4-BE49-F238E27FC236}">
                  <a16:creationId xmlns:a16="http://schemas.microsoft.com/office/drawing/2014/main" id="{C5EC5520-49AB-4C00-85AF-60578204CB3A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9">
              <a:extLst>
                <a:ext uri="{FF2B5EF4-FFF2-40B4-BE49-F238E27FC236}">
                  <a16:creationId xmlns:a16="http://schemas.microsoft.com/office/drawing/2014/main" id="{F9CBE5B1-2180-49EF-BA5F-4038FD903B53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60">
              <a:extLst>
                <a:ext uri="{FF2B5EF4-FFF2-40B4-BE49-F238E27FC236}">
                  <a16:creationId xmlns:a16="http://schemas.microsoft.com/office/drawing/2014/main" id="{B72682CB-0C5E-4458-B362-DE8478321583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61">
              <a:extLst>
                <a:ext uri="{FF2B5EF4-FFF2-40B4-BE49-F238E27FC236}">
                  <a16:creationId xmlns:a16="http://schemas.microsoft.com/office/drawing/2014/main" id="{03FD38DE-5D36-4450-A372-317245256AE0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4FEBC1D6-0B05-46A1-BFF5-2F8513D82909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0699872A-F143-497E-8170-A3FCEEB06158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64">
              <a:extLst>
                <a:ext uri="{FF2B5EF4-FFF2-40B4-BE49-F238E27FC236}">
                  <a16:creationId xmlns:a16="http://schemas.microsoft.com/office/drawing/2014/main" id="{C3F0D2F3-AF66-438A-A6ED-155C39648C4E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5">
              <a:extLst>
                <a:ext uri="{FF2B5EF4-FFF2-40B4-BE49-F238E27FC236}">
                  <a16:creationId xmlns:a16="http://schemas.microsoft.com/office/drawing/2014/main" id="{8853FD0B-84D5-4907-B2CB-69C47D4199CF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B168E562-E190-40FA-8572-05672380C38D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24108B1C-00F9-44ED-B87B-A5B5F25913D3}"/>
                </a:ext>
              </a:extLst>
            </p:cNvPr>
            <p:cNvCxnSpPr>
              <a:cxnSpLocks/>
              <a:stCxn id="72" idx="0"/>
              <a:endCxn id="59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93228CEC-DDC3-4F16-9AC0-A8C6A3F78250}"/>
                </a:ext>
              </a:extLst>
            </p:cNvPr>
            <p:cNvCxnSpPr>
              <a:cxnSpLocks/>
              <a:stCxn id="72" idx="0"/>
              <a:endCxn id="75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>
              <a:extLst>
                <a:ext uri="{FF2B5EF4-FFF2-40B4-BE49-F238E27FC236}">
                  <a16:creationId xmlns:a16="http://schemas.microsoft.com/office/drawing/2014/main" id="{C107A31D-E89C-4C38-A931-B193EB9820AB}"/>
                </a:ext>
              </a:extLst>
            </p:cNvPr>
            <p:cNvCxnSpPr>
              <a:cxnSpLocks/>
              <a:stCxn id="72" idx="0"/>
              <a:endCxn id="76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>
              <a:extLst>
                <a:ext uri="{FF2B5EF4-FFF2-40B4-BE49-F238E27FC236}">
                  <a16:creationId xmlns:a16="http://schemas.microsoft.com/office/drawing/2014/main" id="{C87F6541-468A-4CD8-8446-A53B93D63A26}"/>
                </a:ext>
              </a:extLst>
            </p:cNvPr>
            <p:cNvCxnSpPr>
              <a:cxnSpLocks/>
              <a:stCxn id="72" idx="0"/>
              <a:endCxn id="62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351302FD-2560-4499-90FA-2B91E6CEA603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46000E58-722D-4856-AAA0-E30FF2E604D8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0BF78CBC-E539-48B6-81E1-32B79CD5012B}"/>
                </a:ext>
              </a:extLst>
            </p:cNvPr>
            <p:cNvCxnSpPr>
              <a:cxnSpLocks/>
              <a:stCxn id="58" idx="6"/>
              <a:endCxn id="7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>
              <a:extLst>
                <a:ext uri="{FF2B5EF4-FFF2-40B4-BE49-F238E27FC236}">
                  <a16:creationId xmlns:a16="http://schemas.microsoft.com/office/drawing/2014/main" id="{6C5E7682-70ED-4CC8-BC8A-2132FCBD5AA9}"/>
                </a:ext>
              </a:extLst>
            </p:cNvPr>
            <p:cNvCxnSpPr>
              <a:stCxn id="72" idx="0"/>
              <a:endCxn id="74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E1AB77C4-C84F-485D-A186-108BD3C0C4EB}"/>
                </a:ext>
              </a:extLst>
            </p:cNvPr>
            <p:cNvCxnSpPr>
              <a:cxnSpLocks/>
              <a:stCxn id="72" idx="0"/>
              <a:endCxn id="7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6">
              <a:extLst>
                <a:ext uri="{FF2B5EF4-FFF2-40B4-BE49-F238E27FC236}">
                  <a16:creationId xmlns:a16="http://schemas.microsoft.com/office/drawing/2014/main" id="{CD183CFC-3E78-400A-8660-34C388181B31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7">
              <a:extLst>
                <a:ext uri="{FF2B5EF4-FFF2-40B4-BE49-F238E27FC236}">
                  <a16:creationId xmlns:a16="http://schemas.microsoft.com/office/drawing/2014/main" id="{1E6F01ED-615B-49EA-A0FE-38158F586A5F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8">
              <a:extLst>
                <a:ext uri="{FF2B5EF4-FFF2-40B4-BE49-F238E27FC236}">
                  <a16:creationId xmlns:a16="http://schemas.microsoft.com/office/drawing/2014/main" id="{A00ECA07-B11A-4EA2-80B3-64D2653FA211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EE107385-97B4-41E2-93E1-D4FEB1589F7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80">
              <a:extLst>
                <a:ext uri="{FF2B5EF4-FFF2-40B4-BE49-F238E27FC236}">
                  <a16:creationId xmlns:a16="http://schemas.microsoft.com/office/drawing/2014/main" id="{D24E625D-CC01-4FD8-AA52-FECCC63C1636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Donut 1">
              <a:extLst>
                <a:ext uri="{FF2B5EF4-FFF2-40B4-BE49-F238E27FC236}">
                  <a16:creationId xmlns:a16="http://schemas.microsoft.com/office/drawing/2014/main" id="{71205558-5D45-4FE5-86F3-198FE527DF32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8" name="Oval 12287">
              <a:extLst>
                <a:ext uri="{FF2B5EF4-FFF2-40B4-BE49-F238E27FC236}">
                  <a16:creationId xmlns:a16="http://schemas.microsoft.com/office/drawing/2014/main" id="{73764D22-262D-41E0-BB6E-5D15799E16D4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22CA323B-B40D-4A8E-BAEF-69A56A589D0A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0" name="Isosceles Triangle 20">
              <a:extLst>
                <a:ext uri="{FF2B5EF4-FFF2-40B4-BE49-F238E27FC236}">
                  <a16:creationId xmlns:a16="http://schemas.microsoft.com/office/drawing/2014/main" id="{EF7F4D77-5FBA-4518-8543-D7F17981C5FB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47720B91-299E-430E-807C-95C9B4AF5F10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7">
              <a:extLst>
                <a:ext uri="{FF2B5EF4-FFF2-40B4-BE49-F238E27FC236}">
                  <a16:creationId xmlns:a16="http://schemas.microsoft.com/office/drawing/2014/main" id="{2BAD1790-B86E-4C66-B53F-7590D2D0A7B4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Rounded Rectangle 1">
              <a:extLst>
                <a:ext uri="{FF2B5EF4-FFF2-40B4-BE49-F238E27FC236}">
                  <a16:creationId xmlns:a16="http://schemas.microsoft.com/office/drawing/2014/main" id="{07E5697C-7CB1-4CCB-B10C-10EE017BEF80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5C38DDE2-427A-436B-B9B0-39273C5855D4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C570611F-C3DD-4D85-A652-D95D1207E67C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111">
            <a:extLst>
              <a:ext uri="{FF2B5EF4-FFF2-40B4-BE49-F238E27FC236}">
                <a16:creationId xmlns:a16="http://schemas.microsoft.com/office/drawing/2014/main" id="{E489989B-7C28-445C-8731-4650D9D98353}"/>
              </a:ext>
            </a:extLst>
          </p:cNvPr>
          <p:cNvGrpSpPr/>
          <p:nvPr userDrawn="1"/>
        </p:nvGrpSpPr>
        <p:grpSpPr>
          <a:xfrm>
            <a:off x="10430215" y="200349"/>
            <a:ext cx="1503041" cy="3058086"/>
            <a:chOff x="5174351" y="2344852"/>
            <a:chExt cx="1843306" cy="3750389"/>
          </a:xfrm>
        </p:grpSpPr>
        <p:grpSp>
          <p:nvGrpSpPr>
            <p:cNvPr id="94" name="그룹 7">
              <a:extLst>
                <a:ext uri="{FF2B5EF4-FFF2-40B4-BE49-F238E27FC236}">
                  <a16:creationId xmlns:a16="http://schemas.microsoft.com/office/drawing/2014/main" id="{8E6C9F49-78E7-4619-8DE5-A6D5771F9020}"/>
                </a:ext>
              </a:extLst>
            </p:cNvPr>
            <p:cNvGrpSpPr/>
            <p:nvPr userDrawn="1"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10" name="직사각형 6">
                <a:extLst>
                  <a:ext uri="{FF2B5EF4-FFF2-40B4-BE49-F238E27FC236}">
                    <a16:creationId xmlns:a16="http://schemas.microsoft.com/office/drawing/2014/main" id="{55DC81BC-0CC5-4E6A-B8E1-721F13A6BFEE}"/>
                  </a:ext>
                </a:extLst>
              </p:cNvPr>
              <p:cNvSpPr/>
              <p:nvPr userDrawn="1"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32">
                <a:extLst>
                  <a:ext uri="{FF2B5EF4-FFF2-40B4-BE49-F238E27FC236}">
                    <a16:creationId xmlns:a16="http://schemas.microsoft.com/office/drawing/2014/main" id="{7EE35BAA-F8FF-4893-9135-70C67173E42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그룹 34">
              <a:extLst>
                <a:ext uri="{FF2B5EF4-FFF2-40B4-BE49-F238E27FC236}">
                  <a16:creationId xmlns:a16="http://schemas.microsoft.com/office/drawing/2014/main" id="{B45DA547-163B-4282-90A9-A868B87DD000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08" name="직사각형 6">
                <a:extLst>
                  <a:ext uri="{FF2B5EF4-FFF2-40B4-BE49-F238E27FC236}">
                    <a16:creationId xmlns:a16="http://schemas.microsoft.com/office/drawing/2014/main" id="{D8967315-DB35-4A40-954E-F6216D635A3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자유형: 도형 36">
                <a:extLst>
                  <a:ext uri="{FF2B5EF4-FFF2-40B4-BE49-F238E27FC236}">
                    <a16:creationId xmlns:a16="http://schemas.microsoft.com/office/drawing/2014/main" id="{7BB378AC-B960-4229-B98B-6FE1E2FB76C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7">
              <a:extLst>
                <a:ext uri="{FF2B5EF4-FFF2-40B4-BE49-F238E27FC236}">
                  <a16:creationId xmlns:a16="http://schemas.microsoft.com/office/drawing/2014/main" id="{EF469A21-964F-4BB6-AB81-AE60665B52FF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F623DB1F-4086-4752-96E5-493E7E3A3E0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39">
                <a:extLst>
                  <a:ext uri="{FF2B5EF4-FFF2-40B4-BE49-F238E27FC236}">
                    <a16:creationId xmlns:a16="http://schemas.microsoft.com/office/drawing/2014/main" id="{91335066-D4A3-4B3B-9D82-CA7E1C32A35E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그룹 40">
              <a:extLst>
                <a:ext uri="{FF2B5EF4-FFF2-40B4-BE49-F238E27FC236}">
                  <a16:creationId xmlns:a16="http://schemas.microsoft.com/office/drawing/2014/main" id="{214D74B8-EB58-4404-8F74-07408D0328BD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4" name="직사각형 6">
                <a:extLst>
                  <a:ext uri="{FF2B5EF4-FFF2-40B4-BE49-F238E27FC236}">
                    <a16:creationId xmlns:a16="http://schemas.microsoft.com/office/drawing/2014/main" id="{0BD39D72-6B6B-4CC8-AAD7-4C93C3E3A0D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자유형: 도형 46">
                <a:extLst>
                  <a:ext uri="{FF2B5EF4-FFF2-40B4-BE49-F238E27FC236}">
                    <a16:creationId xmlns:a16="http://schemas.microsoft.com/office/drawing/2014/main" id="{DFF8DAC7-1A73-4AA9-BF53-C338E1EEB07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98" name="그룹 47">
              <a:extLst>
                <a:ext uri="{FF2B5EF4-FFF2-40B4-BE49-F238E27FC236}">
                  <a16:creationId xmlns:a16="http://schemas.microsoft.com/office/drawing/2014/main" id="{30E63C95-1DD2-465B-932D-34BA3EBF296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2" name="직사각형 6">
                <a:extLst>
                  <a:ext uri="{FF2B5EF4-FFF2-40B4-BE49-F238E27FC236}">
                    <a16:creationId xmlns:a16="http://schemas.microsoft.com/office/drawing/2014/main" id="{2FFC5D02-CCEA-4745-A439-8C5134C843B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자유형: 도형 68">
                <a:extLst>
                  <a:ext uri="{FF2B5EF4-FFF2-40B4-BE49-F238E27FC236}">
                    <a16:creationId xmlns:a16="http://schemas.microsoft.com/office/drawing/2014/main" id="{4E5E167A-FA12-459A-82A9-36601611078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14">
              <a:extLst>
                <a:ext uri="{FF2B5EF4-FFF2-40B4-BE49-F238E27FC236}">
                  <a16:creationId xmlns:a16="http://schemas.microsoft.com/office/drawing/2014/main" id="{E864186F-9B78-4911-B1F3-56684BAF8214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00" name="자유형: 도형 69">
                <a:extLst>
                  <a:ext uri="{FF2B5EF4-FFF2-40B4-BE49-F238E27FC236}">
                    <a16:creationId xmlns:a16="http://schemas.microsoft.com/office/drawing/2014/main" id="{A1790780-4976-4EA1-93F2-BF68CC7A7AF3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79">
                <a:extLst>
                  <a:ext uri="{FF2B5EF4-FFF2-40B4-BE49-F238E27FC236}">
                    <a16:creationId xmlns:a16="http://schemas.microsoft.com/office/drawing/2014/main" id="{38BFF686-B2E6-41A1-9A7F-7DFA91DDF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12" name="Group 112">
            <a:extLst>
              <a:ext uri="{FF2B5EF4-FFF2-40B4-BE49-F238E27FC236}">
                <a16:creationId xmlns:a16="http://schemas.microsoft.com/office/drawing/2014/main" id="{3D0A7498-AF33-4925-AA6E-6365133CFBE6}"/>
              </a:ext>
            </a:extLst>
          </p:cNvPr>
          <p:cNvGrpSpPr/>
          <p:nvPr userDrawn="1"/>
        </p:nvGrpSpPr>
        <p:grpSpPr>
          <a:xfrm>
            <a:off x="7643728" y="3553300"/>
            <a:ext cx="3409869" cy="3231342"/>
            <a:chOff x="-116760" y="950876"/>
            <a:chExt cx="6261875" cy="5934029"/>
          </a:xfrm>
        </p:grpSpPr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1B8D4E28-A697-47C0-ABE6-6260A0BD6DC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7" name="Rounded Rectangle 41">
                <a:extLst>
                  <a:ext uri="{FF2B5EF4-FFF2-40B4-BE49-F238E27FC236}">
                    <a16:creationId xmlns:a16="http://schemas.microsoft.com/office/drawing/2014/main" id="{195F4C09-B094-4AAA-977F-A5EB0A0CE88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62">
                <a:extLst>
                  <a:ext uri="{FF2B5EF4-FFF2-40B4-BE49-F238E27FC236}">
                    <a16:creationId xmlns:a16="http://schemas.microsoft.com/office/drawing/2014/main" id="{C4FB5FA8-F93B-4AEF-881D-BE0EB09575C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3">
                <a:extLst>
                  <a:ext uri="{FF2B5EF4-FFF2-40B4-BE49-F238E27FC236}">
                    <a16:creationId xmlns:a16="http://schemas.microsoft.com/office/drawing/2014/main" id="{AD7DD5C3-7D45-4C7A-B4B4-4F4BFDFFE05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4">
                <a:extLst>
                  <a:ext uri="{FF2B5EF4-FFF2-40B4-BE49-F238E27FC236}">
                    <a16:creationId xmlns:a16="http://schemas.microsoft.com/office/drawing/2014/main" id="{505D9EA4-74FE-4879-857D-634DAB6B83FB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5">
                <a:extLst>
                  <a:ext uri="{FF2B5EF4-FFF2-40B4-BE49-F238E27FC236}">
                    <a16:creationId xmlns:a16="http://schemas.microsoft.com/office/drawing/2014/main" id="{C686235D-5F44-4F74-AAF2-B4B4E56E3477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6">
                <a:extLst>
                  <a:ext uri="{FF2B5EF4-FFF2-40B4-BE49-F238E27FC236}">
                    <a16:creationId xmlns:a16="http://schemas.microsoft.com/office/drawing/2014/main" id="{7314C52A-B61A-4585-8F1F-AFF363D3B35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7">
                <a:extLst>
                  <a:ext uri="{FF2B5EF4-FFF2-40B4-BE49-F238E27FC236}">
                    <a16:creationId xmlns:a16="http://schemas.microsoft.com/office/drawing/2014/main" id="{9B0660F4-F6C3-4E1C-A8A8-3FD2B2344CD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8">
                <a:extLst>
                  <a:ext uri="{FF2B5EF4-FFF2-40B4-BE49-F238E27FC236}">
                    <a16:creationId xmlns:a16="http://schemas.microsoft.com/office/drawing/2014/main" id="{8EA90598-BAC1-4A88-8187-B8080D896A9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9">
                <a:extLst>
                  <a:ext uri="{FF2B5EF4-FFF2-40B4-BE49-F238E27FC236}">
                    <a16:creationId xmlns:a16="http://schemas.microsoft.com/office/drawing/2014/main" id="{3E2B7E8F-B72B-4336-8B44-3238483D049C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Oval 39">
                <a:extLst>
                  <a:ext uri="{FF2B5EF4-FFF2-40B4-BE49-F238E27FC236}">
                    <a16:creationId xmlns:a16="http://schemas.microsoft.com/office/drawing/2014/main" id="{90D714D1-A364-46DA-81ED-5C55D22D1C7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E8B7BAEB-683F-4CBE-84A9-564348A68B0C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4" name="Group 114">
              <a:extLst>
                <a:ext uri="{FF2B5EF4-FFF2-40B4-BE49-F238E27FC236}">
                  <a16:creationId xmlns:a16="http://schemas.microsoft.com/office/drawing/2014/main" id="{6123DAD2-F956-4A46-99FF-5A88C82017DC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5" name="Rounded Rectangle 16">
                <a:extLst>
                  <a:ext uri="{FF2B5EF4-FFF2-40B4-BE49-F238E27FC236}">
                    <a16:creationId xmlns:a16="http://schemas.microsoft.com/office/drawing/2014/main" id="{67046428-14C4-4BF0-801D-09BFA862872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Rounded Rectangle 17">
                <a:extLst>
                  <a:ext uri="{FF2B5EF4-FFF2-40B4-BE49-F238E27FC236}">
                    <a16:creationId xmlns:a16="http://schemas.microsoft.com/office/drawing/2014/main" id="{A0EE6222-B5EB-4780-88CD-FB4FBF308D7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8">
                <a:extLst>
                  <a:ext uri="{FF2B5EF4-FFF2-40B4-BE49-F238E27FC236}">
                    <a16:creationId xmlns:a16="http://schemas.microsoft.com/office/drawing/2014/main" id="{B4359223-AB9C-489B-82DB-22A8ED629971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9">
                <a:extLst>
                  <a:ext uri="{FF2B5EF4-FFF2-40B4-BE49-F238E27FC236}">
                    <a16:creationId xmlns:a16="http://schemas.microsoft.com/office/drawing/2014/main" id="{D64373E3-1902-4174-B627-03BF937964D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20">
                <a:extLst>
                  <a:ext uri="{FF2B5EF4-FFF2-40B4-BE49-F238E27FC236}">
                    <a16:creationId xmlns:a16="http://schemas.microsoft.com/office/drawing/2014/main" id="{9271BABB-E743-4F92-ADA8-C1012FF1F1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1">
                <a:extLst>
                  <a:ext uri="{FF2B5EF4-FFF2-40B4-BE49-F238E27FC236}">
                    <a16:creationId xmlns:a16="http://schemas.microsoft.com/office/drawing/2014/main" id="{9C8BF5E8-2C6B-44C9-985F-5954B52D2C8A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1" name="Rounded Rectangle 22">
                <a:extLst>
                  <a:ext uri="{FF2B5EF4-FFF2-40B4-BE49-F238E27FC236}">
                    <a16:creationId xmlns:a16="http://schemas.microsoft.com/office/drawing/2014/main" id="{D744DE82-5170-4BFB-B7CA-56A3C119E01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ounded Rectangle 23">
                <a:extLst>
                  <a:ext uri="{FF2B5EF4-FFF2-40B4-BE49-F238E27FC236}">
                    <a16:creationId xmlns:a16="http://schemas.microsoft.com/office/drawing/2014/main" id="{98F18025-375A-4298-A5D3-736587126480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4">
                <a:extLst>
                  <a:ext uri="{FF2B5EF4-FFF2-40B4-BE49-F238E27FC236}">
                    <a16:creationId xmlns:a16="http://schemas.microsoft.com/office/drawing/2014/main" id="{FF72808D-79EC-41A5-8A1A-2193D3DA576D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39">
                <a:extLst>
                  <a:ext uri="{FF2B5EF4-FFF2-40B4-BE49-F238E27FC236}">
                    <a16:creationId xmlns:a16="http://schemas.microsoft.com/office/drawing/2014/main" id="{61653BB4-8D13-4DF1-9CC8-A88307E0CD3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E119FDFC-3C45-40E2-AF8C-D14046FB47A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21">
                <a:extLst>
                  <a:ext uri="{FF2B5EF4-FFF2-40B4-BE49-F238E27FC236}">
                    <a16:creationId xmlns:a16="http://schemas.microsoft.com/office/drawing/2014/main" id="{66E400E3-2643-42AA-9178-BC7FD61DC42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38" name="Freeform: Shape 138">
            <a:extLst>
              <a:ext uri="{FF2B5EF4-FFF2-40B4-BE49-F238E27FC236}">
                <a16:creationId xmlns:a16="http://schemas.microsoft.com/office/drawing/2014/main" id="{296BB05B-D410-4793-8DF4-158BE2B6B40D}"/>
              </a:ext>
            </a:extLst>
          </p:cNvPr>
          <p:cNvSpPr/>
          <p:nvPr userDrawn="1"/>
        </p:nvSpPr>
        <p:spPr>
          <a:xfrm rot="355510">
            <a:off x="10018975" y="5511787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9" name="Freeform: Shape 139">
            <a:extLst>
              <a:ext uri="{FF2B5EF4-FFF2-40B4-BE49-F238E27FC236}">
                <a16:creationId xmlns:a16="http://schemas.microsoft.com/office/drawing/2014/main" id="{52ADA210-1481-499A-A0A4-CAC99418B3CE}"/>
              </a:ext>
            </a:extLst>
          </p:cNvPr>
          <p:cNvSpPr/>
          <p:nvPr userDrawn="1"/>
        </p:nvSpPr>
        <p:spPr>
          <a:xfrm rot="11654967" flipH="1">
            <a:off x="7657574" y="4035052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40">
            <a:extLst>
              <a:ext uri="{FF2B5EF4-FFF2-40B4-BE49-F238E27FC236}">
                <a16:creationId xmlns:a16="http://schemas.microsoft.com/office/drawing/2014/main" id="{F4047434-A391-4559-B3B3-EAA2BFA87140}"/>
              </a:ext>
            </a:extLst>
          </p:cNvPr>
          <p:cNvSpPr/>
          <p:nvPr userDrawn="1"/>
        </p:nvSpPr>
        <p:spPr>
          <a:xfrm rot="1022389">
            <a:off x="10763367" y="4382586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212">
            <a:extLst>
              <a:ext uri="{FF2B5EF4-FFF2-40B4-BE49-F238E27FC236}">
                <a16:creationId xmlns:a16="http://schemas.microsoft.com/office/drawing/2014/main" id="{0A4DA7A5-BE9C-4D16-8F3D-49C61AF1D01F}"/>
              </a:ext>
            </a:extLst>
          </p:cNvPr>
          <p:cNvGrpSpPr/>
          <p:nvPr userDrawn="1"/>
        </p:nvGrpSpPr>
        <p:grpSpPr>
          <a:xfrm>
            <a:off x="501573" y="2062105"/>
            <a:ext cx="1891725" cy="1331151"/>
            <a:chOff x="579703" y="1481608"/>
            <a:chExt cx="2452930" cy="1726055"/>
          </a:xfrm>
        </p:grpSpPr>
        <p:grpSp>
          <p:nvGrpSpPr>
            <p:cNvPr id="142" name="그룹 26">
              <a:extLst>
                <a:ext uri="{FF2B5EF4-FFF2-40B4-BE49-F238E27FC236}">
                  <a16:creationId xmlns:a16="http://schemas.microsoft.com/office/drawing/2014/main" id="{82FAEADB-08EA-4262-943B-304E3A9FDEF8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49" name="자유형: 도형 5">
                <a:extLst>
                  <a:ext uri="{FF2B5EF4-FFF2-40B4-BE49-F238E27FC236}">
                    <a16:creationId xmlns:a16="http://schemas.microsoft.com/office/drawing/2014/main" id="{44C346CC-4453-473D-B764-96FB3057925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자유형: 도형 12">
                <a:extLst>
                  <a:ext uri="{FF2B5EF4-FFF2-40B4-BE49-F238E27FC236}">
                    <a16:creationId xmlns:a16="http://schemas.microsoft.com/office/drawing/2014/main" id="{996923B0-8B25-4B00-84AC-1939A69985B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자유형: 도형 13">
                <a:extLst>
                  <a:ext uri="{FF2B5EF4-FFF2-40B4-BE49-F238E27FC236}">
                    <a16:creationId xmlns:a16="http://schemas.microsoft.com/office/drawing/2014/main" id="{7C29BC78-5408-48EA-8594-0D87CE7E30A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자유형: 도형 14">
                <a:extLst>
                  <a:ext uri="{FF2B5EF4-FFF2-40B4-BE49-F238E27FC236}">
                    <a16:creationId xmlns:a16="http://schemas.microsoft.com/office/drawing/2014/main" id="{B451D8E0-12A6-4EC2-AC3C-5E3672BAB4F1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53" name="직선 연결선 19">
                <a:extLst>
                  <a:ext uri="{FF2B5EF4-FFF2-40B4-BE49-F238E27FC236}">
                    <a16:creationId xmlns:a16="http://schemas.microsoft.com/office/drawing/2014/main" id="{F9ECD890-EF78-4C74-ADF5-2C32378D1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67">
              <a:extLst>
                <a:ext uri="{FF2B5EF4-FFF2-40B4-BE49-F238E27FC236}">
                  <a16:creationId xmlns:a16="http://schemas.microsoft.com/office/drawing/2014/main" id="{9CC04B16-776C-43AC-ACF7-55669FF02B67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44" name="자유형: 도형 68">
                <a:extLst>
                  <a:ext uri="{FF2B5EF4-FFF2-40B4-BE49-F238E27FC236}">
                    <a16:creationId xmlns:a16="http://schemas.microsoft.com/office/drawing/2014/main" id="{E5E794FB-55C1-40C5-8D0F-E4D3EBC78C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자유형: 도형 69">
                <a:extLst>
                  <a:ext uri="{FF2B5EF4-FFF2-40B4-BE49-F238E27FC236}">
                    <a16:creationId xmlns:a16="http://schemas.microsoft.com/office/drawing/2014/main" id="{9EE9C70F-BE88-4A6C-B419-5AEB70A23FA2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자유형: 도형 70">
                <a:extLst>
                  <a:ext uri="{FF2B5EF4-FFF2-40B4-BE49-F238E27FC236}">
                    <a16:creationId xmlns:a16="http://schemas.microsoft.com/office/drawing/2014/main" id="{0D592488-C8FF-4C53-A3A2-1C43BF2D7D66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자유형: 도형 71">
                <a:extLst>
                  <a:ext uri="{FF2B5EF4-FFF2-40B4-BE49-F238E27FC236}">
                    <a16:creationId xmlns:a16="http://schemas.microsoft.com/office/drawing/2014/main" id="{703B15DD-E311-426D-9802-8B6C51BBC39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8" name="직선 연결선 72">
                <a:extLst>
                  <a:ext uri="{FF2B5EF4-FFF2-40B4-BE49-F238E27FC236}">
                    <a16:creationId xmlns:a16="http://schemas.microsoft.com/office/drawing/2014/main" id="{96446FFE-0DED-42EA-91AF-BB33CCBCE9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그룹 31">
            <a:extLst>
              <a:ext uri="{FF2B5EF4-FFF2-40B4-BE49-F238E27FC236}">
                <a16:creationId xmlns:a16="http://schemas.microsoft.com/office/drawing/2014/main" id="{70B94C9C-1BFA-42AD-BB25-2FD3247E9E60}"/>
              </a:ext>
            </a:extLst>
          </p:cNvPr>
          <p:cNvGrpSpPr/>
          <p:nvPr userDrawn="1"/>
        </p:nvGrpSpPr>
        <p:grpSpPr>
          <a:xfrm>
            <a:off x="2428634" y="1526527"/>
            <a:ext cx="1809132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A860B3D6-AC1E-4EA6-BAE1-9A4E1D3DBFE5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6" name="Rounded Rectangle 8">
              <a:extLst>
                <a:ext uri="{FF2B5EF4-FFF2-40B4-BE49-F238E27FC236}">
                  <a16:creationId xmlns:a16="http://schemas.microsoft.com/office/drawing/2014/main" id="{9A276E63-440D-41A6-A1AA-4D796B22C38D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7" name="Rounded Rectangle 9">
              <a:extLst>
                <a:ext uri="{FF2B5EF4-FFF2-40B4-BE49-F238E27FC236}">
                  <a16:creationId xmlns:a16="http://schemas.microsoft.com/office/drawing/2014/main" id="{FDF88A8B-376D-43C9-876A-8CA79C18B290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Chord 8">
              <a:extLst>
                <a:ext uri="{FF2B5EF4-FFF2-40B4-BE49-F238E27FC236}">
                  <a16:creationId xmlns:a16="http://schemas.microsoft.com/office/drawing/2014/main" id="{D5441F95-7B59-4C91-8036-58C15482EADA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90AD40C-74DF-4429-9256-2FAECC8E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0" name="Rectangle 204">
              <a:extLst>
                <a:ext uri="{FF2B5EF4-FFF2-40B4-BE49-F238E27FC236}">
                  <a16:creationId xmlns:a16="http://schemas.microsoft.com/office/drawing/2014/main" id="{AF1BDA5C-5A65-423D-8868-569AF0116A19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Rectangle 205">
              <a:extLst>
                <a:ext uri="{FF2B5EF4-FFF2-40B4-BE49-F238E27FC236}">
                  <a16:creationId xmlns:a16="http://schemas.microsoft.com/office/drawing/2014/main" id="{9610FA19-3F25-4EAF-81B9-C9C926400559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Rectangle 206">
              <a:extLst>
                <a:ext uri="{FF2B5EF4-FFF2-40B4-BE49-F238E27FC236}">
                  <a16:creationId xmlns:a16="http://schemas.microsoft.com/office/drawing/2014/main" id="{383E7C6D-1D8A-43B4-BFD9-361088C04A43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Freeform 4103">
              <a:extLst>
                <a:ext uri="{FF2B5EF4-FFF2-40B4-BE49-F238E27FC236}">
                  <a16:creationId xmlns:a16="http://schemas.microsoft.com/office/drawing/2014/main" id="{A2831EBE-1B1F-4CCF-98F4-F22AF50C6EA3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23">
              <a:extLst>
                <a:ext uri="{FF2B5EF4-FFF2-40B4-BE49-F238E27FC236}">
                  <a16:creationId xmlns:a16="http://schemas.microsoft.com/office/drawing/2014/main" id="{270141F2-AC2E-4370-A986-A0BE0D4E69A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09">
              <a:extLst>
                <a:ext uri="{FF2B5EF4-FFF2-40B4-BE49-F238E27FC236}">
                  <a16:creationId xmlns:a16="http://schemas.microsoft.com/office/drawing/2014/main" id="{230F18DF-074D-443F-8D7F-58FFDFEF195D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Rectangle 116">
              <a:extLst>
                <a:ext uri="{FF2B5EF4-FFF2-40B4-BE49-F238E27FC236}">
                  <a16:creationId xmlns:a16="http://schemas.microsoft.com/office/drawing/2014/main" id="{74D23FF7-2662-45EE-86DB-35498C81949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Rectangle 118">
              <a:extLst>
                <a:ext uri="{FF2B5EF4-FFF2-40B4-BE49-F238E27FC236}">
                  <a16:creationId xmlns:a16="http://schemas.microsoft.com/office/drawing/2014/main" id="{2C0C3276-47F4-4491-9C61-0A943DD3165A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8" name="Group 226">
            <a:extLst>
              <a:ext uri="{FF2B5EF4-FFF2-40B4-BE49-F238E27FC236}">
                <a16:creationId xmlns:a16="http://schemas.microsoft.com/office/drawing/2014/main" id="{39751AC7-D3EE-45EC-9ECA-9F952FE78495}"/>
              </a:ext>
            </a:extLst>
          </p:cNvPr>
          <p:cNvGrpSpPr/>
          <p:nvPr userDrawn="1"/>
        </p:nvGrpSpPr>
        <p:grpSpPr>
          <a:xfrm>
            <a:off x="4552001" y="1665550"/>
            <a:ext cx="2563070" cy="2046102"/>
            <a:chOff x="481157" y="2167303"/>
            <a:chExt cx="4949776" cy="3951413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A16B4080-862E-4117-82A4-6BD59AD3FC9E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70" name="Group 228">
              <a:extLst>
                <a:ext uri="{FF2B5EF4-FFF2-40B4-BE49-F238E27FC236}">
                  <a16:creationId xmlns:a16="http://schemas.microsoft.com/office/drawing/2014/main" id="{B453DC68-036A-493B-BCFF-326C1A620FC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79" name="Rectangle 237">
                <a:extLst>
                  <a:ext uri="{FF2B5EF4-FFF2-40B4-BE49-F238E27FC236}">
                    <a16:creationId xmlns:a16="http://schemas.microsoft.com/office/drawing/2014/main" id="{E7C88B34-4F74-4FA4-8F2A-9168B14CFEA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238">
                <a:extLst>
                  <a:ext uri="{FF2B5EF4-FFF2-40B4-BE49-F238E27FC236}">
                    <a16:creationId xmlns:a16="http://schemas.microsoft.com/office/drawing/2014/main" id="{00618638-83B7-4BFD-AD2F-909FCD4A6792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229">
              <a:extLst>
                <a:ext uri="{FF2B5EF4-FFF2-40B4-BE49-F238E27FC236}">
                  <a16:creationId xmlns:a16="http://schemas.microsoft.com/office/drawing/2014/main" id="{314D5BB6-C315-4903-9F30-103985729878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177" name="Rectangle 235">
                <a:extLst>
                  <a:ext uri="{FF2B5EF4-FFF2-40B4-BE49-F238E27FC236}">
                    <a16:creationId xmlns:a16="http://schemas.microsoft.com/office/drawing/2014/main" id="{525AF3B4-405C-43AA-9201-AB16EE282DE0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236">
                <a:extLst>
                  <a:ext uri="{FF2B5EF4-FFF2-40B4-BE49-F238E27FC236}">
                    <a16:creationId xmlns:a16="http://schemas.microsoft.com/office/drawing/2014/main" id="{83EE8C98-B9D4-4368-A1EE-37197C71EE0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2" name="Group 230">
              <a:extLst>
                <a:ext uri="{FF2B5EF4-FFF2-40B4-BE49-F238E27FC236}">
                  <a16:creationId xmlns:a16="http://schemas.microsoft.com/office/drawing/2014/main" id="{442768FE-3477-4922-83AB-5BCCDE170C70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75" name="Oval 233">
                <a:extLst>
                  <a:ext uri="{FF2B5EF4-FFF2-40B4-BE49-F238E27FC236}">
                    <a16:creationId xmlns:a16="http://schemas.microsoft.com/office/drawing/2014/main" id="{A5623F15-7120-4715-8B17-B14754AAA3EA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234">
                <a:extLst>
                  <a:ext uri="{FF2B5EF4-FFF2-40B4-BE49-F238E27FC236}">
                    <a16:creationId xmlns:a16="http://schemas.microsoft.com/office/drawing/2014/main" id="{BB67F4C5-E342-4933-A25E-AF5FD7ECFE43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3" name="Rounded Rectangle 14">
              <a:extLst>
                <a:ext uri="{FF2B5EF4-FFF2-40B4-BE49-F238E27FC236}">
                  <a16:creationId xmlns:a16="http://schemas.microsoft.com/office/drawing/2014/main" id="{39CDED29-610D-4F6D-8771-1A04A5BF36C5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Diagonal Stripe 232">
              <a:extLst>
                <a:ext uri="{FF2B5EF4-FFF2-40B4-BE49-F238E27FC236}">
                  <a16:creationId xmlns:a16="http://schemas.microsoft.com/office/drawing/2014/main" id="{9AF225B1-5E63-43BD-A960-17370EC9AD1E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Group 260">
            <a:extLst>
              <a:ext uri="{FF2B5EF4-FFF2-40B4-BE49-F238E27FC236}">
                <a16:creationId xmlns:a16="http://schemas.microsoft.com/office/drawing/2014/main" id="{114AE347-1B56-442B-A95E-E71649EC5BD1}"/>
              </a:ext>
            </a:extLst>
          </p:cNvPr>
          <p:cNvGrpSpPr/>
          <p:nvPr userDrawn="1"/>
        </p:nvGrpSpPr>
        <p:grpSpPr>
          <a:xfrm>
            <a:off x="6778910" y="1328535"/>
            <a:ext cx="1954036" cy="2400980"/>
            <a:chOff x="5094895" y="2639865"/>
            <a:chExt cx="2149967" cy="2641726"/>
          </a:xfrm>
        </p:grpSpPr>
        <p:grpSp>
          <p:nvGrpSpPr>
            <p:cNvPr id="182" name="Group 261">
              <a:extLst>
                <a:ext uri="{FF2B5EF4-FFF2-40B4-BE49-F238E27FC236}">
                  <a16:creationId xmlns:a16="http://schemas.microsoft.com/office/drawing/2014/main" id="{8DF46A6A-8C1F-4BE5-83E6-C31611F74668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196" name="Group 275">
                <a:extLst>
                  <a:ext uri="{FF2B5EF4-FFF2-40B4-BE49-F238E27FC236}">
                    <a16:creationId xmlns:a16="http://schemas.microsoft.com/office/drawing/2014/main" id="{07EAB79F-881C-4F7A-B3A4-1D77F512361F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199" name="Freeform: Shape 278">
                  <a:extLst>
                    <a:ext uri="{FF2B5EF4-FFF2-40B4-BE49-F238E27FC236}">
                      <a16:creationId xmlns:a16="http://schemas.microsoft.com/office/drawing/2014/main" id="{38F308D6-829A-4988-89DE-515752294D01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3A98F069-CC5E-404D-8D17-140C555648C0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80">
                  <a:extLst>
                    <a:ext uri="{FF2B5EF4-FFF2-40B4-BE49-F238E27FC236}">
                      <a16:creationId xmlns:a16="http://schemas.microsoft.com/office/drawing/2014/main" id="{5F82051F-7696-40EE-9C5E-43A88B3CCE3F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Rectangle: Top Corners Rounded 276">
                <a:extLst>
                  <a:ext uri="{FF2B5EF4-FFF2-40B4-BE49-F238E27FC236}">
                    <a16:creationId xmlns:a16="http://schemas.microsoft.com/office/drawing/2014/main" id="{622C4369-75DB-44FF-B177-A185BD6F96AF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277">
                <a:extLst>
                  <a:ext uri="{FF2B5EF4-FFF2-40B4-BE49-F238E27FC236}">
                    <a16:creationId xmlns:a16="http://schemas.microsoft.com/office/drawing/2014/main" id="{D59FD6CA-3C9E-45CC-BB6C-9C3E1BBEF80C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262">
              <a:extLst>
                <a:ext uri="{FF2B5EF4-FFF2-40B4-BE49-F238E27FC236}">
                  <a16:creationId xmlns:a16="http://schemas.microsoft.com/office/drawing/2014/main" id="{54CF2C5C-7E14-4EBB-A7DA-5C6F4B24BA0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192" name="Rectangle 271">
                <a:extLst>
                  <a:ext uri="{FF2B5EF4-FFF2-40B4-BE49-F238E27FC236}">
                    <a16:creationId xmlns:a16="http://schemas.microsoft.com/office/drawing/2014/main" id="{125F9235-1DDA-4038-AABC-4E88A9283FC1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272">
                <a:extLst>
                  <a:ext uri="{FF2B5EF4-FFF2-40B4-BE49-F238E27FC236}">
                    <a16:creationId xmlns:a16="http://schemas.microsoft.com/office/drawing/2014/main" id="{7DBB10BC-931C-42E9-81AD-772C83D68FF9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273">
                <a:extLst>
                  <a:ext uri="{FF2B5EF4-FFF2-40B4-BE49-F238E27FC236}">
                    <a16:creationId xmlns:a16="http://schemas.microsoft.com/office/drawing/2014/main" id="{178E7152-D22A-4693-BF79-05C0D71F69A5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74">
                <a:extLst>
                  <a:ext uri="{FF2B5EF4-FFF2-40B4-BE49-F238E27FC236}">
                    <a16:creationId xmlns:a16="http://schemas.microsoft.com/office/drawing/2014/main" id="{17342F94-198D-4944-BE2B-F89CB216ECDA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263">
              <a:extLst>
                <a:ext uri="{FF2B5EF4-FFF2-40B4-BE49-F238E27FC236}">
                  <a16:creationId xmlns:a16="http://schemas.microsoft.com/office/drawing/2014/main" id="{E53F5F8C-0B97-4BB2-9922-5291F05CA273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189" name="Freeform: Shape 268">
                <a:extLst>
                  <a:ext uri="{FF2B5EF4-FFF2-40B4-BE49-F238E27FC236}">
                    <a16:creationId xmlns:a16="http://schemas.microsoft.com/office/drawing/2014/main" id="{69CBFB8A-8A12-4FFE-88BB-AB499BFCA18F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69">
                <a:extLst>
                  <a:ext uri="{FF2B5EF4-FFF2-40B4-BE49-F238E27FC236}">
                    <a16:creationId xmlns:a16="http://schemas.microsoft.com/office/drawing/2014/main" id="{67D1F54E-AA46-4DA9-A152-5982055C36A9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70">
                <a:extLst>
                  <a:ext uri="{FF2B5EF4-FFF2-40B4-BE49-F238E27FC236}">
                    <a16:creationId xmlns:a16="http://schemas.microsoft.com/office/drawing/2014/main" id="{A19EA87B-11F5-468A-8DFD-9978D5A71A9C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oup 264">
              <a:extLst>
                <a:ext uri="{FF2B5EF4-FFF2-40B4-BE49-F238E27FC236}">
                  <a16:creationId xmlns:a16="http://schemas.microsoft.com/office/drawing/2014/main" id="{4793FEF3-5C53-4C5E-BD3F-AA16B001BF69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186" name="Frame 265">
                <a:extLst>
                  <a:ext uri="{FF2B5EF4-FFF2-40B4-BE49-F238E27FC236}">
                    <a16:creationId xmlns:a16="http://schemas.microsoft.com/office/drawing/2014/main" id="{71152C4E-D4DD-4F33-B5E8-259A5946E0EA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266">
                <a:extLst>
                  <a:ext uri="{FF2B5EF4-FFF2-40B4-BE49-F238E27FC236}">
                    <a16:creationId xmlns:a16="http://schemas.microsoft.com/office/drawing/2014/main" id="{0907C9E8-94ED-4DD2-905A-FF92FFDB55F6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67">
                <a:extLst>
                  <a:ext uri="{FF2B5EF4-FFF2-40B4-BE49-F238E27FC236}">
                    <a16:creationId xmlns:a16="http://schemas.microsoft.com/office/drawing/2014/main" id="{8E03E586-D078-461B-9F19-466CDB6F4DF1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3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9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8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6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46825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02" name="Group 34">
            <a:extLst>
              <a:ext uri="{FF2B5EF4-FFF2-40B4-BE49-F238E27FC236}">
                <a16:creationId xmlns:a16="http://schemas.microsoft.com/office/drawing/2014/main" id="{B97AF50E-9E6C-4B8B-A61A-6E96B4B15065}"/>
              </a:ext>
            </a:extLst>
          </p:cNvPr>
          <p:cNvGrpSpPr/>
          <p:nvPr userDrawn="1"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203" name="Group 8">
              <a:extLst>
                <a:ext uri="{FF2B5EF4-FFF2-40B4-BE49-F238E27FC236}">
                  <a16:creationId xmlns:a16="http://schemas.microsoft.com/office/drawing/2014/main" id="{F64D194F-0694-4F56-94AC-5E7FF77113B0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205" name="Rounded Rectangle 3">
                <a:extLst>
                  <a:ext uri="{FF2B5EF4-FFF2-40B4-BE49-F238E27FC236}">
                    <a16:creationId xmlns:a16="http://schemas.microsoft.com/office/drawing/2014/main" id="{91E6834F-96D4-4525-937D-23A3565F2B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F2F7FB57-2819-424C-B0B9-0BC3F3801CD7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7" name="Group 1">
                <a:extLst>
                  <a:ext uri="{FF2B5EF4-FFF2-40B4-BE49-F238E27FC236}">
                    <a16:creationId xmlns:a16="http://schemas.microsoft.com/office/drawing/2014/main" id="{4C4E5084-F78D-41CA-89AA-A97FE76AEABB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08" name="Oval 4">
                  <a:extLst>
                    <a:ext uri="{FF2B5EF4-FFF2-40B4-BE49-F238E27FC236}">
                      <a16:creationId xmlns:a16="http://schemas.microsoft.com/office/drawing/2014/main" id="{D6C448DA-F07D-4997-BA5D-D39B0266492F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9" name="Rounded Rectangle 7">
                  <a:extLst>
                    <a:ext uri="{FF2B5EF4-FFF2-40B4-BE49-F238E27FC236}">
                      <a16:creationId xmlns:a16="http://schemas.microsoft.com/office/drawing/2014/main" id="{48A9CAC0-C4E5-4137-9C20-331977C2FDE2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04" name="Picture Placeholder 9">
              <a:extLst>
                <a:ext uri="{FF2B5EF4-FFF2-40B4-BE49-F238E27FC236}">
                  <a16:creationId xmlns:a16="http://schemas.microsoft.com/office/drawing/2014/main" id="{D2A1E162-68D5-4521-826B-994D2937281A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11ABAC7E-BC11-42CA-829A-B0C4318442A9}"/>
              </a:ext>
            </a:extLst>
          </p:cNvPr>
          <p:cNvGrpSpPr/>
          <p:nvPr userDrawn="1"/>
        </p:nvGrpSpPr>
        <p:grpSpPr>
          <a:xfrm flipH="1">
            <a:off x="162768" y="808321"/>
            <a:ext cx="2580226" cy="3156179"/>
            <a:chOff x="6446339" y="1280897"/>
            <a:chExt cx="4320717" cy="5285178"/>
          </a:xfrm>
        </p:grpSpPr>
        <p:sp>
          <p:nvSpPr>
            <p:cNvPr id="211" name="Freeform: Shape 43">
              <a:extLst>
                <a:ext uri="{FF2B5EF4-FFF2-40B4-BE49-F238E27FC236}">
                  <a16:creationId xmlns:a16="http://schemas.microsoft.com/office/drawing/2014/main" id="{3EFA3547-24C0-48EB-87F3-8B1B41E2316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D8A1E364-C6D2-435E-BBA8-38CBE3D2A4F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45">
              <a:extLst>
                <a:ext uri="{FF2B5EF4-FFF2-40B4-BE49-F238E27FC236}">
                  <a16:creationId xmlns:a16="http://schemas.microsoft.com/office/drawing/2014/main" id="{B11A2399-A17E-449C-9765-C734D88AAFA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AEB5E1D0-A32C-43C2-BE06-032EB16088E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847720BB-6942-47D3-8A53-8A5F45ADE6F4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8">
              <a:extLst>
                <a:ext uri="{FF2B5EF4-FFF2-40B4-BE49-F238E27FC236}">
                  <a16:creationId xmlns:a16="http://schemas.microsoft.com/office/drawing/2014/main" id="{ACB1CCA9-DB02-488B-AB0A-5BC33EEC408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D86E65B7-3F26-412A-AC93-4A87ABBC573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aphic 14">
            <a:extLst>
              <a:ext uri="{FF2B5EF4-FFF2-40B4-BE49-F238E27FC236}">
                <a16:creationId xmlns:a16="http://schemas.microsoft.com/office/drawing/2014/main" id="{EE4DA052-54CA-471C-B393-9B01E34B37EE}"/>
              </a:ext>
            </a:extLst>
          </p:cNvPr>
          <p:cNvGrpSpPr/>
          <p:nvPr userDrawn="1"/>
        </p:nvGrpSpPr>
        <p:grpSpPr>
          <a:xfrm>
            <a:off x="3479578" y="1592596"/>
            <a:ext cx="2724617" cy="2142959"/>
            <a:chOff x="2444748" y="555045"/>
            <a:chExt cx="7282048" cy="5727454"/>
          </a:xfrm>
        </p:grpSpPr>
        <p:sp>
          <p:nvSpPr>
            <p:cNvPr id="219" name="Freeform: Shape 61">
              <a:extLst>
                <a:ext uri="{FF2B5EF4-FFF2-40B4-BE49-F238E27FC236}">
                  <a16:creationId xmlns:a16="http://schemas.microsoft.com/office/drawing/2014/main" id="{FBCA1C8C-0130-4393-B3B6-807E42EDCB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2">
              <a:extLst>
                <a:ext uri="{FF2B5EF4-FFF2-40B4-BE49-F238E27FC236}">
                  <a16:creationId xmlns:a16="http://schemas.microsoft.com/office/drawing/2014/main" id="{5CA795F2-DB57-46A8-AC54-E3BCFB74D6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63">
              <a:extLst>
                <a:ext uri="{FF2B5EF4-FFF2-40B4-BE49-F238E27FC236}">
                  <a16:creationId xmlns:a16="http://schemas.microsoft.com/office/drawing/2014/main" id="{23657602-9131-43D9-89D8-9629536C68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4">
              <a:extLst>
                <a:ext uri="{FF2B5EF4-FFF2-40B4-BE49-F238E27FC236}">
                  <a16:creationId xmlns:a16="http://schemas.microsoft.com/office/drawing/2014/main" id="{611A4683-F08A-4E44-A7CB-08B366E89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">
              <a:extLst>
                <a:ext uri="{FF2B5EF4-FFF2-40B4-BE49-F238E27FC236}">
                  <a16:creationId xmlns:a16="http://schemas.microsoft.com/office/drawing/2014/main" id="{7038DA06-7FB0-4F6B-AE8A-F8DD9B2A942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66">
              <a:extLst>
                <a:ext uri="{FF2B5EF4-FFF2-40B4-BE49-F238E27FC236}">
                  <a16:creationId xmlns:a16="http://schemas.microsoft.com/office/drawing/2014/main" id="{98BE3E96-1220-4E95-A287-D4BB59D2B69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7">
              <a:extLst>
                <a:ext uri="{FF2B5EF4-FFF2-40B4-BE49-F238E27FC236}">
                  <a16:creationId xmlns:a16="http://schemas.microsoft.com/office/drawing/2014/main" id="{DC02CDF8-116D-49CB-9054-57949A0CF5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68">
              <a:extLst>
                <a:ext uri="{FF2B5EF4-FFF2-40B4-BE49-F238E27FC236}">
                  <a16:creationId xmlns:a16="http://schemas.microsoft.com/office/drawing/2014/main" id="{46B13020-B197-43DE-A88E-08DA7C53CC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7" name="Group 69">
            <a:extLst>
              <a:ext uri="{FF2B5EF4-FFF2-40B4-BE49-F238E27FC236}">
                <a16:creationId xmlns:a16="http://schemas.microsoft.com/office/drawing/2014/main" id="{146E9D7A-D085-48E5-B074-42076DB8063E}"/>
              </a:ext>
            </a:extLst>
          </p:cNvPr>
          <p:cNvGrpSpPr/>
          <p:nvPr userDrawn="1"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228" name="Freeform: Shape 70">
              <a:extLst>
                <a:ext uri="{FF2B5EF4-FFF2-40B4-BE49-F238E27FC236}">
                  <a16:creationId xmlns:a16="http://schemas.microsoft.com/office/drawing/2014/main" id="{9897B797-8C01-4ED8-87CE-B853BBEB05B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71">
              <a:extLst>
                <a:ext uri="{FF2B5EF4-FFF2-40B4-BE49-F238E27FC236}">
                  <a16:creationId xmlns:a16="http://schemas.microsoft.com/office/drawing/2014/main" id="{B84E81E7-B0E4-4A43-9EB1-DD429AB45B3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72">
              <a:extLst>
                <a:ext uri="{FF2B5EF4-FFF2-40B4-BE49-F238E27FC236}">
                  <a16:creationId xmlns:a16="http://schemas.microsoft.com/office/drawing/2014/main" id="{54968F7C-F88B-4CBA-A247-DFAF92E9C1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73">
              <a:extLst>
                <a:ext uri="{FF2B5EF4-FFF2-40B4-BE49-F238E27FC236}">
                  <a16:creationId xmlns:a16="http://schemas.microsoft.com/office/drawing/2014/main" id="{8C13E6A0-FEBF-43ED-8756-0A86291F55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74">
              <a:extLst>
                <a:ext uri="{FF2B5EF4-FFF2-40B4-BE49-F238E27FC236}">
                  <a16:creationId xmlns:a16="http://schemas.microsoft.com/office/drawing/2014/main" id="{A3B00489-9875-434B-AB56-B2E46F3F183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oup 75">
              <a:extLst>
                <a:ext uri="{FF2B5EF4-FFF2-40B4-BE49-F238E27FC236}">
                  <a16:creationId xmlns:a16="http://schemas.microsoft.com/office/drawing/2014/main" id="{7E889574-556C-4D72-9964-8CE0AACBA6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8" name="Rectangle: Rounded Corners 80">
                <a:extLst>
                  <a:ext uri="{FF2B5EF4-FFF2-40B4-BE49-F238E27FC236}">
                    <a16:creationId xmlns:a16="http://schemas.microsoft.com/office/drawing/2014/main" id="{7D69B0E2-6EFC-4C71-B785-0EF55590C15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81">
                <a:extLst>
                  <a:ext uri="{FF2B5EF4-FFF2-40B4-BE49-F238E27FC236}">
                    <a16:creationId xmlns:a16="http://schemas.microsoft.com/office/drawing/2014/main" id="{E93140F5-DF5B-403A-9A38-0EC70C82F4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76">
              <a:extLst>
                <a:ext uri="{FF2B5EF4-FFF2-40B4-BE49-F238E27FC236}">
                  <a16:creationId xmlns:a16="http://schemas.microsoft.com/office/drawing/2014/main" id="{75E18A9E-E9FC-421B-89F1-C6F54773D5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6" name="Rectangle: Rounded Corners 78">
                <a:extLst>
                  <a:ext uri="{FF2B5EF4-FFF2-40B4-BE49-F238E27FC236}">
                    <a16:creationId xmlns:a16="http://schemas.microsoft.com/office/drawing/2014/main" id="{26BAD0AD-57B8-44C5-A1E3-B53A28F7A47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: Rounded Corners 79">
                <a:extLst>
                  <a:ext uri="{FF2B5EF4-FFF2-40B4-BE49-F238E27FC236}">
                    <a16:creationId xmlns:a16="http://schemas.microsoft.com/office/drawing/2014/main" id="{FA16A1C5-AAEC-44BF-A4EE-EC64BB7722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5" name="Freeform: Shape 77">
              <a:extLst>
                <a:ext uri="{FF2B5EF4-FFF2-40B4-BE49-F238E27FC236}">
                  <a16:creationId xmlns:a16="http://schemas.microsoft.com/office/drawing/2014/main" id="{DCD062F9-641A-44D1-8BDB-1AEE9ACDFCF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0" name="Freeform 3">
            <a:extLst>
              <a:ext uri="{FF2B5EF4-FFF2-40B4-BE49-F238E27FC236}">
                <a16:creationId xmlns:a16="http://schemas.microsoft.com/office/drawing/2014/main" id="{B9C00F1B-6811-41E7-A0C3-A315456497BB}"/>
              </a:ext>
            </a:extLst>
          </p:cNvPr>
          <p:cNvSpPr/>
          <p:nvPr userDrawn="1"/>
        </p:nvSpPr>
        <p:spPr>
          <a:xfrm>
            <a:off x="19066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987306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41" name="Group 31">
            <a:extLst>
              <a:ext uri="{FF2B5EF4-FFF2-40B4-BE49-F238E27FC236}">
                <a16:creationId xmlns:a16="http://schemas.microsoft.com/office/drawing/2014/main" id="{5423A24C-B92E-4C9E-B933-C4A416F05C0D}"/>
              </a:ext>
            </a:extLst>
          </p:cNvPr>
          <p:cNvGrpSpPr/>
          <p:nvPr userDrawn="1"/>
        </p:nvGrpSpPr>
        <p:grpSpPr>
          <a:xfrm>
            <a:off x="4570118" y="1476030"/>
            <a:ext cx="3170998" cy="2578199"/>
            <a:chOff x="1914525" y="1276351"/>
            <a:chExt cx="5333999" cy="4336841"/>
          </a:xfrm>
        </p:grpSpPr>
        <p:sp>
          <p:nvSpPr>
            <p:cNvPr id="242" name="Freeform 3">
              <a:extLst>
                <a:ext uri="{FF2B5EF4-FFF2-40B4-BE49-F238E27FC236}">
                  <a16:creationId xmlns:a16="http://schemas.microsoft.com/office/drawing/2014/main" id="{E4E1F326-7C39-44F4-B7D0-940BF955C82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Freeform 4">
              <a:extLst>
                <a:ext uri="{FF2B5EF4-FFF2-40B4-BE49-F238E27FC236}">
                  <a16:creationId xmlns:a16="http://schemas.microsoft.com/office/drawing/2014/main" id="{90D97B95-E04D-4753-9AFB-40A47F750470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Freeform 5">
              <a:extLst>
                <a:ext uri="{FF2B5EF4-FFF2-40B4-BE49-F238E27FC236}">
                  <a16:creationId xmlns:a16="http://schemas.microsoft.com/office/drawing/2014/main" id="{41E2E304-6270-4B4E-ACD4-F91B9CD26771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5" name="Group 36">
            <a:extLst>
              <a:ext uri="{FF2B5EF4-FFF2-40B4-BE49-F238E27FC236}">
                <a16:creationId xmlns:a16="http://schemas.microsoft.com/office/drawing/2014/main" id="{B711FD03-0991-4D8C-9DC7-56B521CDDE50}"/>
              </a:ext>
            </a:extLst>
          </p:cNvPr>
          <p:cNvGrpSpPr/>
          <p:nvPr userDrawn="1"/>
        </p:nvGrpSpPr>
        <p:grpSpPr>
          <a:xfrm rot="2700000">
            <a:off x="540017" y="1260030"/>
            <a:ext cx="2867579" cy="2801829"/>
            <a:chOff x="5090840" y="2579702"/>
            <a:chExt cx="2387934" cy="2333182"/>
          </a:xfrm>
          <a:solidFill>
            <a:schemeClr val="bg1">
              <a:lumMod val="50000"/>
            </a:schemeClr>
          </a:solidFill>
        </p:grpSpPr>
        <p:sp>
          <p:nvSpPr>
            <p:cNvPr id="246" name="Freeform: Shape 37">
              <a:extLst>
                <a:ext uri="{FF2B5EF4-FFF2-40B4-BE49-F238E27FC236}">
                  <a16:creationId xmlns:a16="http://schemas.microsoft.com/office/drawing/2014/main" id="{25E97277-661D-4FD1-A5BE-4913EE6DAFC6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">
              <a:extLst>
                <a:ext uri="{FF2B5EF4-FFF2-40B4-BE49-F238E27FC236}">
                  <a16:creationId xmlns:a16="http://schemas.microsoft.com/office/drawing/2014/main" id="{2D9FE812-8E49-4B43-835E-D9E2416E311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">
              <a:extLst>
                <a:ext uri="{FF2B5EF4-FFF2-40B4-BE49-F238E27FC236}">
                  <a16:creationId xmlns:a16="http://schemas.microsoft.com/office/drawing/2014/main" id="{6B72AF48-DD30-4449-841B-F1C08A1F0500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">
              <a:extLst>
                <a:ext uri="{FF2B5EF4-FFF2-40B4-BE49-F238E27FC236}">
                  <a16:creationId xmlns:a16="http://schemas.microsoft.com/office/drawing/2014/main" id="{1E4DFD16-2DF7-4FD7-9076-51A149A68170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547A1E4A-D478-4E97-B10F-9B45999F5FCB}"/>
              </a:ext>
            </a:extLst>
          </p:cNvPr>
          <p:cNvGrpSpPr/>
          <p:nvPr userDrawn="1"/>
        </p:nvGrpSpPr>
        <p:grpSpPr>
          <a:xfrm>
            <a:off x="419949" y="4850194"/>
            <a:ext cx="2782515" cy="889187"/>
            <a:chOff x="2670350" y="1534411"/>
            <a:chExt cx="6851301" cy="2189418"/>
          </a:xfrm>
          <a:solidFill>
            <a:schemeClr val="bg1">
              <a:lumMod val="50000"/>
            </a:schemeClr>
          </a:solidFill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C6FA58F2-CBEC-427C-BD7A-30F2E7B39BD7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CA51E2A-982A-421C-822C-BABC4DD28F68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6853F4FD-AF8C-4920-85F4-C653F63945D3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EFFE5AE6-AAFD-420C-B881-EF55FA29063B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Round Same Side Corner Rectangle 9">
            <a:extLst>
              <a:ext uri="{FF2B5EF4-FFF2-40B4-BE49-F238E27FC236}">
                <a16:creationId xmlns:a16="http://schemas.microsoft.com/office/drawing/2014/main" id="{EED35C50-83F1-466C-98B6-5A1A30E67FFB}"/>
              </a:ext>
            </a:extLst>
          </p:cNvPr>
          <p:cNvSpPr/>
          <p:nvPr/>
        </p:nvSpPr>
        <p:spPr>
          <a:xfrm rot="8594075">
            <a:off x="9223201" y="1091915"/>
            <a:ext cx="2264815" cy="3648088"/>
          </a:xfrm>
          <a:custGeom>
            <a:avLst/>
            <a:gdLst/>
            <a:ahLst/>
            <a:cxnLst/>
            <a:rect l="l" t="t" r="r" b="b"/>
            <a:pathLst>
              <a:path w="2808349" h="4523596">
                <a:moveTo>
                  <a:pt x="567373" y="3851649"/>
                </a:moveTo>
                <a:cubicBezTo>
                  <a:pt x="971771" y="4313801"/>
                  <a:pt x="1674249" y="4360621"/>
                  <a:pt x="2136401" y="3956223"/>
                </a:cubicBezTo>
                <a:cubicBezTo>
                  <a:pt x="2598554" y="3551825"/>
                  <a:pt x="2645373" y="2849347"/>
                  <a:pt x="2240976" y="2387195"/>
                </a:cubicBezTo>
                <a:cubicBezTo>
                  <a:pt x="1836578" y="1925042"/>
                  <a:pt x="1134100" y="1878223"/>
                  <a:pt x="671947" y="2282621"/>
                </a:cubicBezTo>
                <a:cubicBezTo>
                  <a:pt x="209795" y="2687018"/>
                  <a:pt x="162975" y="3389496"/>
                  <a:pt x="567373" y="3851649"/>
                </a:cubicBezTo>
                <a:close/>
                <a:moveTo>
                  <a:pt x="347455" y="4044083"/>
                </a:moveTo>
                <a:cubicBezTo>
                  <a:pt x="-163221" y="3460474"/>
                  <a:pt x="-104097" y="2573380"/>
                  <a:pt x="479512" y="2062703"/>
                </a:cubicBezTo>
                <a:cubicBezTo>
                  <a:pt x="688143" y="1880145"/>
                  <a:pt x="935556" y="1770404"/>
                  <a:pt x="1190892" y="1732712"/>
                </a:cubicBezTo>
                <a:lnTo>
                  <a:pt x="1190892" y="228600"/>
                </a:lnTo>
                <a:cubicBezTo>
                  <a:pt x="1190892" y="102348"/>
                  <a:pt x="1293240" y="0"/>
                  <a:pt x="1419492" y="0"/>
                </a:cubicBezTo>
                <a:cubicBezTo>
                  <a:pt x="1545744" y="0"/>
                  <a:pt x="1648092" y="102348"/>
                  <a:pt x="1648092" y="228600"/>
                </a:cubicBezTo>
                <a:lnTo>
                  <a:pt x="1648092" y="1737288"/>
                </a:lnTo>
                <a:cubicBezTo>
                  <a:pt x="1952641" y="1790115"/>
                  <a:pt x="2241503" y="1944038"/>
                  <a:pt x="2460893" y="2194760"/>
                </a:cubicBezTo>
                <a:cubicBezTo>
                  <a:pt x="2971570" y="2778370"/>
                  <a:pt x="2912446" y="3665464"/>
                  <a:pt x="2328836" y="4176140"/>
                </a:cubicBezTo>
                <a:cubicBezTo>
                  <a:pt x="1745226" y="4686817"/>
                  <a:pt x="858132" y="4627693"/>
                  <a:pt x="347455" y="40440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1270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90" name="Group 173">
            <a:extLst>
              <a:ext uri="{FF2B5EF4-FFF2-40B4-BE49-F238E27FC236}">
                <a16:creationId xmlns:a16="http://schemas.microsoft.com/office/drawing/2014/main" id="{78BBA32C-FA61-4DDD-BCEC-BDCFA185D31F}"/>
              </a:ext>
            </a:extLst>
          </p:cNvPr>
          <p:cNvGrpSpPr/>
          <p:nvPr userDrawn="1"/>
        </p:nvGrpSpPr>
        <p:grpSpPr>
          <a:xfrm rot="1067839">
            <a:off x="5182345" y="4543207"/>
            <a:ext cx="1420220" cy="1416516"/>
            <a:chOff x="5137988" y="1148280"/>
            <a:chExt cx="1160378" cy="1157352"/>
          </a:xfrm>
        </p:grpSpPr>
        <p:sp>
          <p:nvSpPr>
            <p:cNvPr id="91" name="Isosceles Triangle 49">
              <a:extLst>
                <a:ext uri="{FF2B5EF4-FFF2-40B4-BE49-F238E27FC236}">
                  <a16:creationId xmlns:a16="http://schemas.microsoft.com/office/drawing/2014/main" id="{7DE57916-80F5-420F-A9A1-CE0E3853E33E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47">
              <a:extLst>
                <a:ext uri="{FF2B5EF4-FFF2-40B4-BE49-F238E27FC236}">
                  <a16:creationId xmlns:a16="http://schemas.microsoft.com/office/drawing/2014/main" id="{8EA9B0ED-DD02-4646-BFCA-A36C6D719BF6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7">
              <a:extLst>
                <a:ext uri="{FF2B5EF4-FFF2-40B4-BE49-F238E27FC236}">
                  <a16:creationId xmlns:a16="http://schemas.microsoft.com/office/drawing/2014/main" id="{723FFC2F-0229-4B7C-B5A0-A921B0D5C7F9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177">
              <a:extLst>
                <a:ext uri="{FF2B5EF4-FFF2-40B4-BE49-F238E27FC236}">
                  <a16:creationId xmlns:a16="http://schemas.microsoft.com/office/drawing/2014/main" id="{409E4A8E-C197-4ACC-A9C0-5DA93430A1D0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60734529-9F25-42C8-94FF-E99D960B0044}"/>
              </a:ext>
            </a:extLst>
          </p:cNvPr>
          <p:cNvGrpSpPr/>
          <p:nvPr userDrawn="1"/>
        </p:nvGrpSpPr>
        <p:grpSpPr>
          <a:xfrm>
            <a:off x="7399039" y="3951888"/>
            <a:ext cx="2558649" cy="2557337"/>
            <a:chOff x="4574848" y="1897856"/>
            <a:chExt cx="3028217" cy="3026664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935F8659-B251-40AD-B348-9873BFDC7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85">
              <a:extLst>
                <a:ext uri="{FF2B5EF4-FFF2-40B4-BE49-F238E27FC236}">
                  <a16:creationId xmlns:a16="http://schemas.microsoft.com/office/drawing/2014/main" id="{8C38674F-5D2E-4E9E-8882-5D3B840D4F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43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A972D2AC-ED10-4431-B782-AB97831285BC}"/>
              </a:ext>
            </a:extLst>
          </p:cNvPr>
          <p:cNvSpPr/>
          <p:nvPr userDrawn="1"/>
        </p:nvSpPr>
        <p:spPr>
          <a:xfrm>
            <a:off x="4101565" y="2074490"/>
            <a:ext cx="7975623" cy="379941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219">
            <a:extLst>
              <a:ext uri="{FF2B5EF4-FFF2-40B4-BE49-F238E27FC236}">
                <a16:creationId xmlns:a16="http://schemas.microsoft.com/office/drawing/2014/main" id="{BE74BBEA-F625-4D87-BB4F-605A87CFCAF2}"/>
              </a:ext>
            </a:extLst>
          </p:cNvPr>
          <p:cNvGrpSpPr/>
          <p:nvPr userDrawn="1"/>
        </p:nvGrpSpPr>
        <p:grpSpPr>
          <a:xfrm>
            <a:off x="10842868" y="1229367"/>
            <a:ext cx="790375" cy="667855"/>
            <a:chOff x="3918650" y="293075"/>
            <a:chExt cx="488500" cy="412775"/>
          </a:xfrm>
          <a:solidFill>
            <a:schemeClr val="bg1">
              <a:lumMod val="65000"/>
            </a:schemeClr>
          </a:solidFill>
        </p:grpSpPr>
        <p:sp>
          <p:nvSpPr>
            <p:cNvPr id="14" name="Shape 220">
              <a:extLst>
                <a:ext uri="{FF2B5EF4-FFF2-40B4-BE49-F238E27FC236}">
                  <a16:creationId xmlns:a16="http://schemas.microsoft.com/office/drawing/2014/main" id="{F99B594D-7FBE-4C6E-A15B-D4075B2168F9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21">
              <a:extLst>
                <a:ext uri="{FF2B5EF4-FFF2-40B4-BE49-F238E27FC236}">
                  <a16:creationId xmlns:a16="http://schemas.microsoft.com/office/drawing/2014/main" id="{2E1EE0E2-6EA6-4C0B-BAFA-552FBDD4496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2">
              <a:extLst>
                <a:ext uri="{FF2B5EF4-FFF2-40B4-BE49-F238E27FC236}">
                  <a16:creationId xmlns:a16="http://schemas.microsoft.com/office/drawing/2014/main" id="{EF553479-4E3A-4D7F-B6A1-4BEDFDA67916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217">
            <a:extLst>
              <a:ext uri="{FF2B5EF4-FFF2-40B4-BE49-F238E27FC236}">
                <a16:creationId xmlns:a16="http://schemas.microsoft.com/office/drawing/2014/main" id="{5EF2C178-136C-4BEC-B359-598655A84A3E}"/>
              </a:ext>
            </a:extLst>
          </p:cNvPr>
          <p:cNvSpPr/>
          <p:nvPr userDrawn="1"/>
        </p:nvSpPr>
        <p:spPr>
          <a:xfrm>
            <a:off x="7606625" y="2732404"/>
            <a:ext cx="755500" cy="168641"/>
          </a:xfrm>
          <a:prstGeom prst="wedgeRectCallout">
            <a:avLst>
              <a:gd name="adj1" fmla="val -32570"/>
              <a:gd name="adj2" fmla="val 9580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+mj-lt"/>
                <a:ea typeface="Raleway Light"/>
                <a:cs typeface="Poppins" panose="00000500000000000000" pitchFamily="2" charset="0"/>
                <a:sym typeface="Raleway Light"/>
              </a:rPr>
              <a:t>PoliTO</a:t>
            </a:r>
            <a:endParaRPr sz="1400" dirty="0">
              <a:solidFill>
                <a:srgbClr val="FFFFFF"/>
              </a:solidFill>
              <a:latin typeface="+mj-lt"/>
              <a:ea typeface="Raleway Light"/>
              <a:cs typeface="Poppins" panose="00000500000000000000" pitchFamily="2" charset="0"/>
              <a:sym typeface="Raleway Light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B4D8284-A13A-48D9-8E44-4CA20F2EE3BC}"/>
              </a:ext>
            </a:extLst>
          </p:cNvPr>
          <p:cNvSpPr/>
          <p:nvPr userDrawn="1"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AACBFE5-5EC3-4514-B73D-56A4E5872B31}"/>
              </a:ext>
            </a:extLst>
          </p:cNvPr>
          <p:cNvSpPr/>
          <p:nvPr userDrawn="1"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alf Frame 4">
            <a:extLst>
              <a:ext uri="{FF2B5EF4-FFF2-40B4-BE49-F238E27FC236}">
                <a16:creationId xmlns:a16="http://schemas.microsoft.com/office/drawing/2014/main" id="{ABBBF0ED-8552-47F2-BA5A-44ECAD72C43A}"/>
              </a:ext>
            </a:extLst>
          </p:cNvPr>
          <p:cNvSpPr/>
          <p:nvPr userDrawn="1"/>
        </p:nvSpPr>
        <p:spPr>
          <a:xfrm rot="5400000">
            <a:off x="3136428" y="114554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extBox 57">
            <a:extLst>
              <a:ext uri="{FF2B5EF4-FFF2-40B4-BE49-F238E27FC236}">
                <a16:creationId xmlns:a16="http://schemas.microsoft.com/office/drawing/2014/main" id="{6470E98D-3B6C-489A-A015-939941D9EB2A}"/>
              </a:ext>
            </a:extLst>
          </p:cNvPr>
          <p:cNvSpPr txBox="1"/>
          <p:nvPr userDrawn="1"/>
        </p:nvSpPr>
        <p:spPr>
          <a:xfrm>
            <a:off x="621234" y="1655296"/>
            <a:ext cx="25863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58">
            <a:extLst>
              <a:ext uri="{FF2B5EF4-FFF2-40B4-BE49-F238E27FC236}">
                <a16:creationId xmlns:a16="http://schemas.microsoft.com/office/drawing/2014/main" id="{C5F7ADFC-6F7F-4E77-907F-3EC7568827B8}"/>
              </a:ext>
            </a:extLst>
          </p:cNvPr>
          <p:cNvSpPr txBox="1"/>
          <p:nvPr userDrawn="1"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60">
            <a:extLst>
              <a:ext uri="{FF2B5EF4-FFF2-40B4-BE49-F238E27FC236}">
                <a16:creationId xmlns:a16="http://schemas.microsoft.com/office/drawing/2014/main" id="{010DB92C-60C5-4D76-BDCC-479A4879F991}"/>
              </a:ext>
            </a:extLst>
          </p:cNvPr>
          <p:cNvSpPr txBox="1"/>
          <p:nvPr userDrawn="1"/>
        </p:nvSpPr>
        <p:spPr>
          <a:xfrm>
            <a:off x="630759" y="4406693"/>
            <a:ext cx="33574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MAPPA MODIFICABILE</a:t>
            </a:r>
            <a:endParaRPr lang="it-IT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07CCBF-C56D-4497-8D3D-79B7878105CD}"/>
              </a:ext>
            </a:extLst>
          </p:cNvPr>
          <p:cNvSpPr txBox="1"/>
          <p:nvPr userDrawn="1"/>
        </p:nvSpPr>
        <p:spPr>
          <a:xfrm>
            <a:off x="3355356" y="541374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6072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b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9">
            <a:extLst>
              <a:ext uri="{FF2B5EF4-FFF2-40B4-BE49-F238E27FC236}">
                <a16:creationId xmlns:a16="http://schemas.microsoft.com/office/drawing/2014/main" id="{6FBA6DEE-0205-4890-B5C2-68EBCDF54691}"/>
              </a:ext>
            </a:extLst>
          </p:cNvPr>
          <p:cNvSpPr/>
          <p:nvPr userDrawn="1"/>
        </p:nvSpPr>
        <p:spPr>
          <a:xfrm>
            <a:off x="1227401" y="1453101"/>
            <a:ext cx="10010775" cy="478388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C8E5F231-AC6C-405D-897C-FF9958B141E0}"/>
              </a:ext>
            </a:extLst>
          </p:cNvPr>
          <p:cNvSpPr/>
          <p:nvPr userDrawn="1"/>
        </p:nvSpPr>
        <p:spPr>
          <a:xfrm rot="10800000">
            <a:off x="2052167" y="29840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174">
            <a:extLst>
              <a:ext uri="{FF2B5EF4-FFF2-40B4-BE49-F238E27FC236}">
                <a16:creationId xmlns:a16="http://schemas.microsoft.com/office/drawing/2014/main" id="{DA357DF7-EDFB-4A79-947D-1F918BB56C6E}"/>
              </a:ext>
            </a:extLst>
          </p:cNvPr>
          <p:cNvSpPr/>
          <p:nvPr userDrawn="1"/>
        </p:nvSpPr>
        <p:spPr>
          <a:xfrm rot="10800000">
            <a:off x="4108600" y="49462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2F631DDD-2C6D-4FFE-8A05-5488BB92DCFF}"/>
              </a:ext>
            </a:extLst>
          </p:cNvPr>
          <p:cNvSpPr/>
          <p:nvPr userDrawn="1"/>
        </p:nvSpPr>
        <p:spPr>
          <a:xfrm rot="10800000">
            <a:off x="5348333" y="26575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39E13EB0-E17D-4916-8CD0-3241BD95EC64}"/>
              </a:ext>
            </a:extLst>
          </p:cNvPr>
          <p:cNvSpPr/>
          <p:nvPr userDrawn="1"/>
        </p:nvSpPr>
        <p:spPr>
          <a:xfrm rot="10800000">
            <a:off x="6263533" y="5300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Shape 177">
            <a:extLst>
              <a:ext uri="{FF2B5EF4-FFF2-40B4-BE49-F238E27FC236}">
                <a16:creationId xmlns:a16="http://schemas.microsoft.com/office/drawing/2014/main" id="{7571A997-2DC4-445F-A978-38206869A68F}"/>
              </a:ext>
            </a:extLst>
          </p:cNvPr>
          <p:cNvSpPr/>
          <p:nvPr userDrawn="1"/>
        </p:nvSpPr>
        <p:spPr>
          <a:xfrm rot="10800000">
            <a:off x="8833000" y="3294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78">
            <a:extLst>
              <a:ext uri="{FF2B5EF4-FFF2-40B4-BE49-F238E27FC236}">
                <a16:creationId xmlns:a16="http://schemas.microsoft.com/office/drawing/2014/main" id="{D3808E6E-40E2-4F47-8796-AB8588B31845}"/>
              </a:ext>
            </a:extLst>
          </p:cNvPr>
          <p:cNvSpPr/>
          <p:nvPr userDrawn="1"/>
        </p:nvSpPr>
        <p:spPr>
          <a:xfrm rot="10800000">
            <a:off x="9821467" y="54239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6A8902-3170-49B0-B5BB-C4B5149AC8C5}"/>
              </a:ext>
            </a:extLst>
          </p:cNvPr>
          <p:cNvSpPr txBox="1"/>
          <p:nvPr userDrawn="1"/>
        </p:nvSpPr>
        <p:spPr>
          <a:xfrm>
            <a:off x="1861931" y="2614282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D6ED5-5BD5-452B-A9B2-02EAC2EBB0D3}"/>
              </a:ext>
            </a:extLst>
          </p:cNvPr>
          <p:cNvSpPr txBox="1"/>
          <p:nvPr userDrawn="1"/>
        </p:nvSpPr>
        <p:spPr>
          <a:xfrm>
            <a:off x="1861931" y="4573582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976D0B-E27A-46CA-A8A9-C6419CBE3C40}"/>
              </a:ext>
            </a:extLst>
          </p:cNvPr>
          <p:cNvSpPr txBox="1"/>
          <p:nvPr userDrawn="1"/>
        </p:nvSpPr>
        <p:spPr>
          <a:xfrm>
            <a:off x="5732678" y="4913133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E7814D-165D-4333-AFE9-175F8999FA73}"/>
              </a:ext>
            </a:extLst>
          </p:cNvPr>
          <p:cNvSpPr txBox="1"/>
          <p:nvPr userDrawn="1"/>
        </p:nvSpPr>
        <p:spPr>
          <a:xfrm>
            <a:off x="5176086" y="2278926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0F5C7-D61E-407B-B944-035CB89FFCE2}"/>
              </a:ext>
            </a:extLst>
          </p:cNvPr>
          <p:cNvSpPr txBox="1"/>
          <p:nvPr userDrawn="1"/>
        </p:nvSpPr>
        <p:spPr>
          <a:xfrm>
            <a:off x="8674550" y="2922059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58E9C1-DF93-431E-8101-EB88D4890D9C}"/>
              </a:ext>
            </a:extLst>
          </p:cNvPr>
          <p:cNvSpPr txBox="1"/>
          <p:nvPr userDrawn="1"/>
        </p:nvSpPr>
        <p:spPr>
          <a:xfrm>
            <a:off x="9193069" y="5055330"/>
            <a:ext cx="2364750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3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</p:spTree>
    <p:extLst>
      <p:ext uri="{BB962C8B-B14F-4D97-AF65-F5344CB8AC3E}">
        <p14:creationId xmlns:p14="http://schemas.microsoft.com/office/powerpoint/2010/main" val="173744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8E0D916-313D-4D54-93C3-7D71BCE71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6" y="4022482"/>
            <a:ext cx="11664950" cy="117680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 anchor="b" anchorCtr="0"/>
          <a:lstStyle>
            <a:lvl1pPr algn="ctr">
              <a:defRPr lang="it-IT" sz="4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3AA3A5B7-2027-41AF-928A-67BB9175F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6" y="5346133"/>
            <a:ext cx="11664950" cy="89521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lang="it-IT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320600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5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1" r:id="rId2"/>
    <p:sldLayoutId id="2147483698" r:id="rId3"/>
    <p:sldLayoutId id="2147483732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5" y="630875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4" y="646524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30"/>
            <a:ext cx="1165217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928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00" r:id="rId10"/>
    <p:sldLayoutId id="2147483671" r:id="rId11"/>
    <p:sldLayoutId id="2147483763" r:id="rId12"/>
    <p:sldLayoutId id="2147483672" r:id="rId13"/>
    <p:sldLayoutId id="2147483701" r:id="rId14"/>
    <p:sldLayoutId id="2147483670" r:id="rId15"/>
    <p:sldLayoutId id="2147483673" r:id="rId16"/>
    <p:sldLayoutId id="21474838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5" y="630875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4" y="646524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58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5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5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2" y="126004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D3145E-B1DA-43BC-8F82-43C4263E046D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62" r:id="rId10"/>
    <p:sldLayoutId id="2147483764" r:id="rId11"/>
    <p:sldLayoutId id="2147483765" r:id="rId12"/>
    <p:sldLayoutId id="2147483760" r:id="rId13"/>
    <p:sldLayoutId id="2147483766" r:id="rId14"/>
    <p:sldLayoutId id="2147483758" r:id="rId15"/>
    <p:sldLayoutId id="21474837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5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5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2" y="126004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3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D3145E-B1DA-43BC-8F82-43C4263E046D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01" r:id="rId2"/>
    <p:sldLayoutId id="2147483714" r:id="rId3"/>
    <p:sldLayoutId id="2147483715" r:id="rId4"/>
    <p:sldLayoutId id="2147483716" r:id="rId5"/>
    <p:sldLayoutId id="2147483802" r:id="rId6"/>
    <p:sldLayoutId id="2147483803" r:id="rId7"/>
    <p:sldLayoutId id="2147483711" r:id="rId8"/>
    <p:sldLayoutId id="214748371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V2p99YPEPZk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18B2032-E3F0-4136-B219-504D0C128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737" y="2618776"/>
            <a:ext cx="5158271" cy="1620455"/>
          </a:xfrm>
        </p:spPr>
        <p:txBody>
          <a:bodyPr/>
          <a:lstStyle/>
          <a:p>
            <a:r>
              <a:rPr lang="it-IT" b="1" dirty="0"/>
              <a:t>				</a:t>
            </a:r>
            <a:endParaRPr lang="it-IT" sz="1800" dirty="0">
              <a:latin typeface="Calibri"/>
              <a:cs typeface="Calibri"/>
            </a:endParaRPr>
          </a:p>
          <a:p>
            <a:endParaRPr lang="it-IT" sz="4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079170" y="5742280"/>
            <a:ext cx="46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Vera Tripodi (</a:t>
            </a:r>
            <a:r>
              <a:rPr lang="it-IT">
                <a:solidFill>
                  <a:schemeClr val="bg1"/>
                </a:solidFill>
              </a:rPr>
              <a:t>DET, Politecnico </a:t>
            </a:r>
            <a:r>
              <a:rPr lang="it-IT" dirty="0">
                <a:solidFill>
                  <a:schemeClr val="bg1"/>
                </a:solidFill>
              </a:rPr>
              <a:t>di Torino)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5786" y="184382"/>
            <a:ext cx="9062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r>
              <a:rPr lang="it-IT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MULTIDIMENSIONALITÀ ED EVOLUZIONE DELLA PRESA IN CURA NELLE PROFESSIONI SANITARIE</a:t>
            </a:r>
            <a:r>
              <a:rPr lang="it-IT" sz="1600" dirty="0">
                <a:solidFill>
                  <a:schemeClr val="bg1"/>
                </a:solidFill>
                <a:effectLst/>
              </a:rPr>
              <a:t> </a:t>
            </a:r>
            <a:endParaRPr lang="it-IT" sz="16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E55302-5BA1-3185-CFDF-A118F0C628EC}"/>
              </a:ext>
            </a:extLst>
          </p:cNvPr>
          <p:cNvSpPr txBox="1"/>
          <p:nvPr/>
        </p:nvSpPr>
        <p:spPr>
          <a:xfrm>
            <a:off x="8979249" y="184382"/>
            <a:ext cx="309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solidFill>
                  <a:schemeClr val="bg1"/>
                </a:solidFill>
                <a:latin typeface="Calibri"/>
                <a:cs typeface="Calibri"/>
              </a:rPr>
              <a:t>Torino, </a:t>
            </a:r>
            <a:r>
              <a:rPr lang="it-IT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lang="it-IT" sz="1800" dirty="0">
                <a:solidFill>
                  <a:schemeClr val="bg1"/>
                </a:solidFill>
                <a:latin typeface="Calibri"/>
                <a:cs typeface="Calibri"/>
              </a:rPr>
              <a:t> novembre 2025</a:t>
            </a:r>
          </a:p>
          <a:p>
            <a:pPr algn="r"/>
            <a:r>
              <a:rPr lang="it-IT" dirty="0">
                <a:solidFill>
                  <a:schemeClr val="bg1"/>
                </a:solidFill>
                <a:latin typeface="Calibri"/>
                <a:cs typeface="Calibri"/>
              </a:rPr>
              <a:t>Facoltà di Teologia</a:t>
            </a:r>
            <a:endParaRPr lang="it-IT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C4CBA7-506C-0466-C18F-F314D5B50F34}"/>
              </a:ext>
            </a:extLst>
          </p:cNvPr>
          <p:cNvSpPr txBox="1"/>
          <p:nvPr/>
        </p:nvSpPr>
        <p:spPr>
          <a:xfrm>
            <a:off x="563276" y="3322106"/>
            <a:ext cx="114249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>
                <a:solidFill>
                  <a:schemeClr val="bg1"/>
                </a:solidFill>
              </a:rPr>
              <a:t>Strumenti di cura della professione infermieristica nel nuovo millennio </a:t>
            </a:r>
          </a:p>
        </p:txBody>
      </p:sp>
    </p:spTree>
    <p:extLst>
      <p:ext uri="{BB962C8B-B14F-4D97-AF65-F5344CB8AC3E}">
        <p14:creationId xmlns:p14="http://schemas.microsoft.com/office/powerpoint/2010/main" val="166040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80874" y="311810"/>
            <a:ext cx="462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F7B00"/>
                </a:solidFill>
                <a:latin typeface="+mj-lt"/>
                <a:cs typeface="Calibri Light"/>
              </a:rPr>
              <a:t>ETICA DELLA CURA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8586" y="4759570"/>
            <a:ext cx="11664460" cy="1323439"/>
          </a:xfrm>
          <a:prstGeom prst="rect">
            <a:avLst/>
          </a:prstGeom>
          <a:noFill/>
          <a:ln w="28575">
            <a:solidFill>
              <a:srgbClr val="EF7B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 Light"/>
                <a:cs typeface="Calibri Light"/>
              </a:rPr>
              <a:t>Si apprendono norme e valori all’interno di contesti specifici e incontrando persone concrete dotate di emozioni.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 Light"/>
                <a:cs typeface="Calibri Light"/>
              </a:rPr>
              <a:t>Riconoscendo la vulnerabilità dell'altro e mettendosi nei suoi panni per capire le sue emozioni, si può imparare cosa è bene o male in quel particolare momento.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88905" y="1817383"/>
            <a:ext cx="462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0000"/>
                </a:solidFill>
                <a:latin typeface="Calibri Light"/>
                <a:cs typeface="Calibri Light"/>
              </a:rPr>
              <a:t>MORALITÀ = AVERE CURA DEGLI ALTRI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36086" y="1156467"/>
            <a:ext cx="41284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alibri Light"/>
                <a:cs typeface="Calibri Light"/>
              </a:rPr>
              <a:t>Concetto chiave: </a:t>
            </a:r>
            <a:r>
              <a:rPr lang="it-IT" sz="2400" b="1" dirty="0">
                <a:solidFill>
                  <a:srgbClr val="EF7B00"/>
                </a:solidFill>
                <a:latin typeface="Calibri Light"/>
                <a:cs typeface="Calibri Light"/>
              </a:rPr>
              <a:t>LA RELAZIONE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69323" y="2401192"/>
            <a:ext cx="811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 Light"/>
                <a:cs typeface="Calibri Light"/>
              </a:rPr>
              <a:t>Universalità del bisogno di cura; finitezza e vulnerabilità  degli esseri umani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82968" y="3598312"/>
            <a:ext cx="870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 Light"/>
                <a:cs typeface="Calibri Light"/>
              </a:rPr>
              <a:t>Conflitto morale tra soggetti nei confronti dei quali ci sentiamo responsabili </a:t>
            </a:r>
          </a:p>
          <a:p>
            <a:r>
              <a:rPr lang="it-IT" sz="2000" dirty="0">
                <a:solidFill>
                  <a:srgbClr val="000000"/>
                </a:solidFill>
                <a:latin typeface="Calibri Light"/>
                <a:cs typeface="Calibri Light"/>
              </a:rPr>
              <a:t>(NON conflitto tra norme, valori o principi)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013197" y="6387877"/>
            <a:ext cx="2178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E766C-9253-9E0C-D4DA-32358F91AE6E}"/>
              </a:ext>
            </a:extLst>
          </p:cNvPr>
          <p:cNvSpPr txBox="1"/>
          <p:nvPr/>
        </p:nvSpPr>
        <p:spPr>
          <a:xfrm>
            <a:off x="563107" y="3143245"/>
            <a:ext cx="1851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Carol </a:t>
            </a:r>
            <a:r>
              <a:rPr lang="it-IT" sz="14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Gilligan</a:t>
            </a:r>
            <a:r>
              <a:rPr lang="it-IT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(1936 – )</a:t>
            </a:r>
          </a:p>
        </p:txBody>
      </p:sp>
      <p:pic>
        <p:nvPicPr>
          <p:cNvPr id="12" name="Immagine 11" descr="Immagine che contiene persona, Viso umano, vestiti, sorriso&#10;&#10;Descrizione generata automaticamente">
            <a:extLst>
              <a:ext uri="{FF2B5EF4-FFF2-40B4-BE49-F238E27FC236}">
                <a16:creationId xmlns:a16="http://schemas.microsoft.com/office/drawing/2014/main" id="{525593BF-DAE0-AE4E-2ADA-D89C019D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0" y="688111"/>
            <a:ext cx="2017472" cy="24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1AE1-373F-317A-A181-C10E74B12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E484F5-F558-9BC8-59FF-7DD2802C0BD3}"/>
              </a:ext>
            </a:extLst>
          </p:cNvPr>
          <p:cNvSpPr txBox="1"/>
          <p:nvPr/>
        </p:nvSpPr>
        <p:spPr>
          <a:xfrm>
            <a:off x="3923818" y="311810"/>
            <a:ext cx="457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F7B00"/>
                </a:solidFill>
                <a:latin typeface="+mj-lt"/>
                <a:cs typeface="Calibri Light"/>
              </a:rPr>
              <a:t>ETICA DELLA CURA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9654B9-B55A-8D5F-6B2C-470AB6A98CBB}"/>
              </a:ext>
            </a:extLst>
          </p:cNvPr>
          <p:cNvSpPr txBox="1"/>
          <p:nvPr/>
        </p:nvSpPr>
        <p:spPr>
          <a:xfrm>
            <a:off x="10013197" y="6346478"/>
            <a:ext cx="2178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46D957-FEFD-2959-C5FD-4365B92071BA}"/>
              </a:ext>
            </a:extLst>
          </p:cNvPr>
          <p:cNvSpPr txBox="1"/>
          <p:nvPr/>
        </p:nvSpPr>
        <p:spPr>
          <a:xfrm>
            <a:off x="551591" y="4041466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Calibri Light"/>
                <a:cs typeface="Calibri Light"/>
              </a:rPr>
              <a:t>Carol </a:t>
            </a:r>
            <a:r>
              <a:rPr lang="it-IT" sz="1400" dirty="0" err="1">
                <a:solidFill>
                  <a:srgbClr val="000000"/>
                </a:solidFill>
                <a:latin typeface="Calibri Light"/>
                <a:cs typeface="Calibri Light"/>
              </a:rPr>
              <a:t>Gilligan</a:t>
            </a:r>
            <a:r>
              <a:rPr lang="it-IT" sz="1400" dirty="0">
                <a:solidFill>
                  <a:srgbClr val="000000"/>
                </a:solidFill>
                <a:latin typeface="Calibri Light"/>
                <a:cs typeface="Calibri Light"/>
              </a:rPr>
              <a:t>  (1936 – )</a:t>
            </a:r>
          </a:p>
        </p:txBody>
      </p:sp>
      <p:pic>
        <p:nvPicPr>
          <p:cNvPr id="12" name="Immagine 11" descr="Immagine che contiene persona, Viso umano, vestiti, sorriso&#10;&#10;Descrizione generata automaticamente">
            <a:extLst>
              <a:ext uri="{FF2B5EF4-FFF2-40B4-BE49-F238E27FC236}">
                <a16:creationId xmlns:a16="http://schemas.microsoft.com/office/drawing/2014/main" id="{5FB7288F-AB5E-09C6-BF95-9704974F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91" y="1760213"/>
            <a:ext cx="1901044" cy="228125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73AC1F-0D88-46E1-9ADB-81A0B2E5DB6E}"/>
              </a:ext>
            </a:extLst>
          </p:cNvPr>
          <p:cNvSpPr txBox="1"/>
          <p:nvPr/>
        </p:nvSpPr>
        <p:spPr>
          <a:xfrm>
            <a:off x="3196966" y="1643976"/>
            <a:ext cx="7560018" cy="323165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Caratteristiche fondamentali:</a:t>
            </a:r>
          </a:p>
          <a:p>
            <a:endParaRPr lang="it-IT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l’attenzione per la persona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comprensione dei bisogni altrui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compassione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l’importanza delle relazioni umane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responsabilità nei confronti delle altre persone</a:t>
            </a:r>
          </a:p>
        </p:txBody>
      </p:sp>
    </p:spTree>
    <p:extLst>
      <p:ext uri="{BB962C8B-B14F-4D97-AF65-F5344CB8AC3E}">
        <p14:creationId xmlns:p14="http://schemas.microsoft.com/office/powerpoint/2010/main" val="55723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23A4-93B4-B962-1ED3-48D360C29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661F00-1C54-F190-4E0F-2C2D0CC99AEA}"/>
              </a:ext>
            </a:extLst>
          </p:cNvPr>
          <p:cNvSpPr txBox="1"/>
          <p:nvPr/>
        </p:nvSpPr>
        <p:spPr>
          <a:xfrm>
            <a:off x="2636561" y="303994"/>
            <a:ext cx="637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EF7B00"/>
                </a:solidFill>
                <a:latin typeface="+mj-lt"/>
                <a:cs typeface="Calibri Light"/>
              </a:rPr>
              <a:t>ETICA DELLA CURA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1C5CC9-C7E9-A86B-FA5F-ADA1B3803794}"/>
              </a:ext>
            </a:extLst>
          </p:cNvPr>
          <p:cNvSpPr txBox="1"/>
          <p:nvPr/>
        </p:nvSpPr>
        <p:spPr>
          <a:xfrm>
            <a:off x="10013197" y="6346478"/>
            <a:ext cx="2178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5043A1-11AA-CAB7-698B-0748BAB30F96}"/>
              </a:ext>
            </a:extLst>
          </p:cNvPr>
          <p:cNvSpPr txBox="1"/>
          <p:nvPr/>
        </p:nvSpPr>
        <p:spPr>
          <a:xfrm>
            <a:off x="228630" y="4084277"/>
            <a:ext cx="2087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alibri Light"/>
                <a:cs typeface="Calibri Light"/>
              </a:rPr>
              <a:t>Carol </a:t>
            </a:r>
            <a:r>
              <a:rPr lang="it-IT" sz="1600" dirty="0" err="1">
                <a:solidFill>
                  <a:srgbClr val="000000"/>
                </a:solidFill>
                <a:latin typeface="Calibri Light"/>
                <a:cs typeface="Calibri Light"/>
              </a:rPr>
              <a:t>Gilligan</a:t>
            </a:r>
            <a:r>
              <a:rPr lang="it-IT" sz="1600" dirty="0">
                <a:solidFill>
                  <a:srgbClr val="000000"/>
                </a:solidFill>
                <a:latin typeface="Calibri Light"/>
                <a:cs typeface="Calibri Light"/>
              </a:rPr>
              <a:t>  (1936 – )</a:t>
            </a:r>
          </a:p>
        </p:txBody>
      </p:sp>
      <p:pic>
        <p:nvPicPr>
          <p:cNvPr id="12" name="Immagine 11" descr="Immagine che contiene persona, Viso umano, vestiti, sorriso&#10;&#10;Descrizione generata automaticamente">
            <a:extLst>
              <a:ext uri="{FF2B5EF4-FFF2-40B4-BE49-F238E27FC236}">
                <a16:creationId xmlns:a16="http://schemas.microsoft.com/office/drawing/2014/main" id="{EC19A590-C099-F1CC-AB24-97E3A41E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9" y="1788988"/>
            <a:ext cx="1901044" cy="22812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BF61EE-A3A4-ACE6-29C1-9D71A6EB7AEA}"/>
              </a:ext>
            </a:extLst>
          </p:cNvPr>
          <p:cNvSpPr txBox="1"/>
          <p:nvPr/>
        </p:nvSpPr>
        <p:spPr>
          <a:xfrm>
            <a:off x="2636561" y="1885767"/>
            <a:ext cx="8960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 sviluppo morale delle donne è assai diverso da quello degli uomini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F607B4-2CDB-FF99-1DB0-5D0CF4E3AB3E}"/>
              </a:ext>
            </a:extLst>
          </p:cNvPr>
          <p:cNvSpPr txBox="1"/>
          <p:nvPr/>
        </p:nvSpPr>
        <p:spPr>
          <a:xfrm>
            <a:off x="2636561" y="2651075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l’atteggiamento di cura non è una forma di inferiorità morale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856820-E8B6-F8D1-4B6A-0D6E41F9081B}"/>
              </a:ext>
            </a:extLst>
          </p:cNvPr>
          <p:cNvSpPr txBox="1"/>
          <p:nvPr/>
        </p:nvSpPr>
        <p:spPr>
          <a:xfrm>
            <a:off x="2702284" y="3429000"/>
            <a:ext cx="948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questo tipo di moralità non è però caratteristica propria delle donne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A2B8ED-0FB7-4673-4611-45CAC4E30AAC}"/>
              </a:ext>
            </a:extLst>
          </p:cNvPr>
          <p:cNvSpPr txBox="1"/>
          <p:nvPr/>
        </p:nvSpPr>
        <p:spPr>
          <a:xfrm>
            <a:off x="228630" y="5278055"/>
            <a:ext cx="1070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L’etica della cura è centrale nell’etica infermieristica</a:t>
            </a:r>
          </a:p>
        </p:txBody>
      </p:sp>
    </p:spTree>
    <p:extLst>
      <p:ext uri="{BB962C8B-B14F-4D97-AF65-F5344CB8AC3E}">
        <p14:creationId xmlns:p14="http://schemas.microsoft.com/office/powerpoint/2010/main" val="2020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1937-7E06-E04A-67C2-9F71F9DF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940CE6-8079-4DB1-BE2C-2ABD23FA9866}"/>
              </a:ext>
            </a:extLst>
          </p:cNvPr>
          <p:cNvSpPr txBox="1"/>
          <p:nvPr/>
        </p:nvSpPr>
        <p:spPr>
          <a:xfrm>
            <a:off x="1481559" y="311810"/>
            <a:ext cx="821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EF7B00"/>
                </a:solidFill>
                <a:latin typeface="+mj-lt"/>
                <a:cs typeface="Calibri Light"/>
              </a:rPr>
              <a:t>ETICA </a:t>
            </a:r>
            <a:r>
              <a:rPr lang="it-IT" sz="3600" b="1" cap="all" dirty="0">
                <a:solidFill>
                  <a:srgbClr val="EF7B00"/>
                </a:solidFill>
                <a:latin typeface="+mj-lt"/>
                <a:cs typeface="Calibri Light"/>
              </a:rPr>
              <a:t>infermieristica</a:t>
            </a:r>
            <a:r>
              <a:rPr lang="it-IT" sz="3600" b="1" dirty="0">
                <a:solidFill>
                  <a:srgbClr val="EF7B00"/>
                </a:solidFill>
                <a:latin typeface="+mj-lt"/>
                <a:cs typeface="Calibri Light"/>
              </a:rPr>
              <a:t> </a:t>
            </a:r>
            <a:r>
              <a:rPr lang="it-IT" sz="3600" b="1" cap="all" dirty="0">
                <a:solidFill>
                  <a:srgbClr val="EF7B00"/>
                </a:solidFill>
                <a:latin typeface="+mj-lt"/>
                <a:cs typeface="Calibri Light"/>
              </a:rPr>
              <a:t>e</a:t>
            </a:r>
            <a:r>
              <a:rPr lang="it-IT" sz="3600" b="1" dirty="0">
                <a:solidFill>
                  <a:srgbClr val="EF7B00"/>
                </a:solidFill>
                <a:latin typeface="+mj-lt"/>
                <a:cs typeface="Calibri Light"/>
              </a:rPr>
              <a:t> CURA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DEF82F-DBF1-B770-083D-C4B48BA7D8F6}"/>
              </a:ext>
            </a:extLst>
          </p:cNvPr>
          <p:cNvSpPr txBox="1"/>
          <p:nvPr/>
        </p:nvSpPr>
        <p:spPr>
          <a:xfrm>
            <a:off x="10013198" y="6358202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17761D-CFF0-BFC9-3730-7F8CF79051CB}"/>
              </a:ext>
            </a:extLst>
          </p:cNvPr>
          <p:cNvSpPr txBox="1"/>
          <p:nvPr/>
        </p:nvSpPr>
        <p:spPr>
          <a:xfrm>
            <a:off x="528577" y="1701481"/>
            <a:ext cx="11388043" cy="160043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Cura e Assistenza</a:t>
            </a:r>
            <a:endParaRPr lang="it-IT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richiesta di cura è la richiesta di essere aiutati a far fronte a dei bisogni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cura fornita è diretta al raggiungimento del fine intrinseco che è il benessere della persona assistita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AEB63C-45CF-3F62-BAD8-DDEEB604D52C}"/>
              </a:ext>
            </a:extLst>
          </p:cNvPr>
          <p:cNvSpPr txBox="1"/>
          <p:nvPr/>
        </p:nvSpPr>
        <p:spPr>
          <a:xfrm>
            <a:off x="528577" y="4097254"/>
            <a:ext cx="11388043" cy="126188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Rifiuto di qualsiasi astrazione</a:t>
            </a:r>
            <a:r>
              <a:rPr lang="it-IT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relazione di cura congiunge il soggetto «reale» che ha cura (che si prende cura) e il soggetto «reale» che ha bisogno di cura</a:t>
            </a:r>
          </a:p>
        </p:txBody>
      </p:sp>
    </p:spTree>
    <p:extLst>
      <p:ext uri="{BB962C8B-B14F-4D97-AF65-F5344CB8AC3E}">
        <p14:creationId xmlns:p14="http://schemas.microsoft.com/office/powerpoint/2010/main" val="27313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8CC9-DC19-BD9C-FC65-61915FF1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555E5F-C352-0673-1362-F0117770D6B6}"/>
              </a:ext>
            </a:extLst>
          </p:cNvPr>
          <p:cNvSpPr txBox="1"/>
          <p:nvPr/>
        </p:nvSpPr>
        <p:spPr>
          <a:xfrm>
            <a:off x="1481559" y="311810"/>
            <a:ext cx="82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F7B00"/>
                </a:solidFill>
                <a:latin typeface="+mj-lt"/>
                <a:cs typeface="Calibri Light"/>
              </a:rPr>
              <a:t>ETICA </a:t>
            </a:r>
            <a:r>
              <a:rPr lang="it-IT" sz="3200" b="1" cap="all" dirty="0">
                <a:solidFill>
                  <a:srgbClr val="EF7B00"/>
                </a:solidFill>
                <a:latin typeface="+mj-lt"/>
                <a:cs typeface="Calibri Light"/>
              </a:rPr>
              <a:t>infermieristica</a:t>
            </a:r>
            <a:r>
              <a:rPr lang="it-IT" sz="3200" b="1" dirty="0">
                <a:solidFill>
                  <a:srgbClr val="EF7B00"/>
                </a:solidFill>
                <a:latin typeface="+mj-lt"/>
                <a:cs typeface="Calibri Light"/>
              </a:rPr>
              <a:t> </a:t>
            </a:r>
            <a:r>
              <a:rPr lang="it-IT" sz="3200" b="1" cap="all" dirty="0">
                <a:solidFill>
                  <a:srgbClr val="EF7B00"/>
                </a:solidFill>
                <a:latin typeface="+mj-lt"/>
                <a:cs typeface="Calibri Light"/>
              </a:rPr>
              <a:t>e</a:t>
            </a:r>
            <a:r>
              <a:rPr lang="it-IT" sz="3200" b="1" dirty="0">
                <a:solidFill>
                  <a:srgbClr val="EF7B00"/>
                </a:solidFill>
                <a:latin typeface="+mj-lt"/>
                <a:cs typeface="Calibri Light"/>
              </a:rPr>
              <a:t> CURA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7B7159-BCB3-B061-D955-14D80B5D9C19}"/>
              </a:ext>
            </a:extLst>
          </p:cNvPr>
          <p:cNvSpPr txBox="1"/>
          <p:nvPr/>
        </p:nvSpPr>
        <p:spPr>
          <a:xfrm>
            <a:off x="10013197" y="6346478"/>
            <a:ext cx="2178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2D7815-AE03-A178-BEE1-1964353EB78F}"/>
              </a:ext>
            </a:extLst>
          </p:cNvPr>
          <p:cNvSpPr txBox="1"/>
          <p:nvPr/>
        </p:nvSpPr>
        <p:spPr>
          <a:xfrm>
            <a:off x="276180" y="2297723"/>
            <a:ext cx="114703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comprendere e rispondere al bisogno di cura della singola persona, è necessario:</a:t>
            </a:r>
          </a:p>
          <a:p>
            <a:endParaRPr lang="it-I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 sapere teorico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 sapere pratico (che comprende una serie di abilità e virtù)</a:t>
            </a:r>
          </a:p>
        </p:txBody>
      </p:sp>
    </p:spTree>
    <p:extLst>
      <p:ext uri="{BB962C8B-B14F-4D97-AF65-F5344CB8AC3E}">
        <p14:creationId xmlns:p14="http://schemas.microsoft.com/office/powerpoint/2010/main" val="216704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4CEF-2451-17C3-BC12-872CA73A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4" descr="Smartwatch_Sk_Prod_1_optimized.jpg">
            <a:extLst>
              <a:ext uri="{FF2B5EF4-FFF2-40B4-BE49-F238E27FC236}">
                <a16:creationId xmlns:a16="http://schemas.microsoft.com/office/drawing/2014/main" id="{1C95CADF-C00D-CAF3-5D4D-5669A7F6D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13" y="3991498"/>
            <a:ext cx="2254364" cy="121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asellaDiTesto 5">
            <a:extLst>
              <a:ext uri="{FF2B5EF4-FFF2-40B4-BE49-F238E27FC236}">
                <a16:creationId xmlns:a16="http://schemas.microsoft.com/office/drawing/2014/main" id="{A2A5825F-95FF-D7AA-6F19-599B40EC7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98" y="23823"/>
            <a:ext cx="10121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dirty="0">
                <a:latin typeface="Calibri Light"/>
                <a:cs typeface="Calibri Light"/>
              </a:rPr>
              <a:t>Come ci cureremo nei prossimi anni? come alcuni di noi si stanno già curando? </a:t>
            </a:r>
          </a:p>
        </p:txBody>
      </p:sp>
      <p:pic>
        <p:nvPicPr>
          <p:cNvPr id="46083" name="Immagine 7" descr="hi0NJRHnxg0ffsBBeDf9ZgnETOPTWN_vpVbz1JXmINzZdh688fS0__7YwLXSCWzczQsvpwaAhsStaWXTmPOAtR10gX3XUG3LWRBRRTW3_gmdZHL2h5dzF_N8-bMNkyINql7R1D3T3BE.png">
            <a:extLst>
              <a:ext uri="{FF2B5EF4-FFF2-40B4-BE49-F238E27FC236}">
                <a16:creationId xmlns:a16="http://schemas.microsoft.com/office/drawing/2014/main" id="{1252057F-63E8-4E55-782D-B4EC30450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6" y="3395751"/>
            <a:ext cx="269431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magine 9" descr="ai-radiology.jpg">
            <a:extLst>
              <a:ext uri="{FF2B5EF4-FFF2-40B4-BE49-F238E27FC236}">
                <a16:creationId xmlns:a16="http://schemas.microsoft.com/office/drawing/2014/main" id="{977A238D-207F-E403-98FA-A9FC6EA78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2" y="3921255"/>
            <a:ext cx="2476165" cy="158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magine 10" descr="l_-la-salute-va-online-con-i-gemelli-virtuali-bqa5.jpg">
            <a:extLst>
              <a:ext uri="{FF2B5EF4-FFF2-40B4-BE49-F238E27FC236}">
                <a16:creationId xmlns:a16="http://schemas.microsoft.com/office/drawing/2014/main" id="{D3FCDEBC-B7E4-19EF-9874-23FBFDC15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63" y="1098560"/>
            <a:ext cx="3221059" cy="19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magine 11" descr="telemedicina.png">
            <a:extLst>
              <a:ext uri="{FF2B5EF4-FFF2-40B4-BE49-F238E27FC236}">
                <a16:creationId xmlns:a16="http://schemas.microsoft.com/office/drawing/2014/main" id="{2EA8F219-0528-661C-1EE2-147755268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39" y="1225649"/>
            <a:ext cx="3653472" cy="166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EE10AE-EBF4-0A97-0718-FB3332910A39}"/>
              </a:ext>
            </a:extLst>
          </p:cNvPr>
          <p:cNvSpPr txBox="1"/>
          <p:nvPr/>
        </p:nvSpPr>
        <p:spPr>
          <a:xfrm>
            <a:off x="9419292" y="6337336"/>
            <a:ext cx="2772708" cy="42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78571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78628" y="380092"/>
            <a:ext cx="583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EF7B00"/>
                </a:solidFill>
                <a:cs typeface="Calibri Light"/>
              </a:rPr>
              <a:t>Healthcare Assistive Robot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9985" y="1889725"/>
            <a:ext cx="44090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 Light"/>
                <a:cs typeface="Calibri Light"/>
                <a:hlinkClick r:id="rId2"/>
              </a:rPr>
              <a:t>GRACE</a:t>
            </a:r>
            <a:endParaRPr lang="it-IT" sz="3200" dirty="0">
              <a:latin typeface="Calibri Light"/>
              <a:cs typeface="Calibri Light"/>
            </a:endParaRPr>
          </a:p>
          <a:p>
            <a:r>
              <a:rPr lang="it-IT" sz="3200" dirty="0">
                <a:latin typeface="Calibri Light"/>
                <a:cs typeface="Calibri Light"/>
              </a:rPr>
              <a:t>progettato dalla </a:t>
            </a:r>
            <a:r>
              <a:rPr lang="it-IT" sz="3200" dirty="0" err="1">
                <a:latin typeface="Calibri Light"/>
                <a:cs typeface="Calibri Light"/>
              </a:rPr>
              <a:t>Hanson</a:t>
            </a:r>
            <a:r>
              <a:rPr lang="it-IT" sz="3200" dirty="0">
                <a:latin typeface="Calibri Light"/>
                <a:cs typeface="Calibri Light"/>
              </a:rPr>
              <a:t> </a:t>
            </a:r>
            <a:r>
              <a:rPr lang="it-IT" sz="3200" dirty="0" err="1">
                <a:latin typeface="Calibri Light"/>
                <a:cs typeface="Calibri Light"/>
              </a:rPr>
              <a:t>Robotics</a:t>
            </a:r>
            <a:r>
              <a:rPr lang="it-IT" sz="3200" dirty="0">
                <a:latin typeface="Calibri Light"/>
                <a:cs typeface="Calibri Light"/>
              </a:rPr>
              <a:t>, insieme alla società </a:t>
            </a:r>
            <a:r>
              <a:rPr lang="it-IT" sz="3200" dirty="0" err="1">
                <a:latin typeface="Calibri Light"/>
                <a:cs typeface="Calibri Light"/>
              </a:rPr>
              <a:t>Awakening</a:t>
            </a:r>
            <a:r>
              <a:rPr lang="it-IT" sz="3200" dirty="0">
                <a:latin typeface="Calibri Light"/>
                <a:cs typeface="Calibri Light"/>
              </a:rPr>
              <a:t> </a:t>
            </a:r>
            <a:r>
              <a:rPr lang="it-IT" sz="3200" dirty="0" err="1">
                <a:latin typeface="Calibri Light"/>
                <a:cs typeface="Calibri Light"/>
              </a:rPr>
              <a:t>Health</a:t>
            </a:r>
            <a:r>
              <a:rPr lang="it-IT" sz="3200" dirty="0">
                <a:latin typeface="Calibri Light"/>
                <a:cs typeface="Calibri Light"/>
              </a:rPr>
              <a:t>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74" y="1719352"/>
            <a:ext cx="4743700" cy="30089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3919" y="5123692"/>
            <a:ext cx="10968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alibri Light"/>
                <a:cs typeface="Calibri Light"/>
              </a:rPr>
              <a:t>può condurre semplici analisi dello stato di salute di una persona, intrattenersi con il paziente e stimolarlo a una conversazione mirata a comprendere e migliorare il suo stato mentale.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91075C-847E-01A0-70F0-B2526B70AE1D}"/>
              </a:ext>
            </a:extLst>
          </p:cNvPr>
          <p:cNvSpPr txBox="1"/>
          <p:nvPr/>
        </p:nvSpPr>
        <p:spPr>
          <a:xfrm>
            <a:off x="9062609" y="6372500"/>
            <a:ext cx="30488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64701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4" y="1054099"/>
            <a:ext cx="3517169" cy="2340516"/>
          </a:xfrm>
          <a:prstGeom prst="rect">
            <a:avLst/>
          </a:prstGeom>
        </p:spPr>
      </p:pic>
      <p:pic>
        <p:nvPicPr>
          <p:cNvPr id="11" name="Immagine 10" descr="P1-AV841_Robot_G_201006201658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9" y="614601"/>
            <a:ext cx="2824805" cy="15959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CA7218-6E43-88F8-9DB4-90F9799ECA08}"/>
              </a:ext>
            </a:extLst>
          </p:cNvPr>
          <p:cNvSpPr txBox="1"/>
          <p:nvPr/>
        </p:nvSpPr>
        <p:spPr>
          <a:xfrm>
            <a:off x="9058680" y="6338748"/>
            <a:ext cx="3133320" cy="41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pic>
        <p:nvPicPr>
          <p:cNvPr id="2" name="Immagine 1" descr="origin.png">
            <a:extLst>
              <a:ext uri="{FF2B5EF4-FFF2-40B4-BE49-F238E27FC236}">
                <a16:creationId xmlns:a16="http://schemas.microsoft.com/office/drawing/2014/main" id="{D5C3E328-7096-1034-4F25-2C2CDE63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87" y="2844339"/>
            <a:ext cx="3424390" cy="3006453"/>
          </a:xfrm>
          <a:prstGeom prst="rect">
            <a:avLst/>
          </a:prstGeom>
        </p:spPr>
      </p:pic>
      <p:pic>
        <p:nvPicPr>
          <p:cNvPr id="3" name="Immagine 2" descr="figure1-en.jpg">
            <a:extLst>
              <a:ext uri="{FF2B5EF4-FFF2-40B4-BE49-F238E27FC236}">
                <a16:creationId xmlns:a16="http://schemas.microsoft.com/office/drawing/2014/main" id="{2D82692A-F611-1E7B-CCD8-EC9121B02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44" y="2026773"/>
            <a:ext cx="2844860" cy="3324206"/>
          </a:xfrm>
          <a:prstGeom prst="rect">
            <a:avLst/>
          </a:prstGeom>
        </p:spPr>
      </p:pic>
      <p:pic>
        <p:nvPicPr>
          <p:cNvPr id="5" name="Immagine 4" descr="images.jpg">
            <a:extLst>
              <a:ext uri="{FF2B5EF4-FFF2-40B4-BE49-F238E27FC236}">
                <a16:creationId xmlns:a16="http://schemas.microsoft.com/office/drawing/2014/main" id="{1375652A-CFB6-4BEC-0010-F399B34D7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87" y="3774832"/>
            <a:ext cx="1082150" cy="20290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871BB9-BE6B-5DE2-6908-B74E7B34AF15}"/>
              </a:ext>
            </a:extLst>
          </p:cNvPr>
          <p:cNvSpPr txBox="1"/>
          <p:nvPr/>
        </p:nvSpPr>
        <p:spPr>
          <a:xfrm>
            <a:off x="4090483" y="76908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EF7B00"/>
                </a:solidFill>
                <a:latin typeface="+mj-lt"/>
                <a:cs typeface="Calibri Light"/>
              </a:rPr>
              <a:t>Avatar Sanitari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471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25258" y="149717"/>
            <a:ext cx="3441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small" dirty="0">
                <a:solidFill>
                  <a:srgbClr val="FF6600"/>
                </a:solidFill>
                <a:latin typeface="Calibri Light"/>
                <a:cs typeface="Calibri Light"/>
              </a:rPr>
              <a:t>Relazione medico-paziente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36077" y="792725"/>
            <a:ext cx="5708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cap="small" dirty="0">
                <a:latin typeface="Calibri Light"/>
                <a:cs typeface="Calibri Light"/>
              </a:rPr>
              <a:t>Robotica affettiva e assistenza sanitaria</a:t>
            </a:r>
            <a:r>
              <a:rPr lang="it-IT" sz="2200" dirty="0">
                <a:latin typeface="Calibri Light"/>
                <a:cs typeface="Calibri Light"/>
              </a:rPr>
              <a:t> </a:t>
            </a: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17" y="1407532"/>
            <a:ext cx="3291320" cy="2460235"/>
          </a:xfrm>
          <a:prstGeom prst="rect">
            <a:avLst/>
          </a:prstGeom>
        </p:spPr>
      </p:pic>
      <p:pic>
        <p:nvPicPr>
          <p:cNvPr id="9" name="Immagine 8" descr="P1-AV841_Robot_G_201006201658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02" y="4153652"/>
            <a:ext cx="3489097" cy="19712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8295A0-DFC2-51A8-8B5C-6A37E9D1F26A}"/>
              </a:ext>
            </a:extLst>
          </p:cNvPr>
          <p:cNvSpPr txBox="1"/>
          <p:nvPr/>
        </p:nvSpPr>
        <p:spPr>
          <a:xfrm>
            <a:off x="9042412" y="6322060"/>
            <a:ext cx="30558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pic>
        <p:nvPicPr>
          <p:cNvPr id="6" name="Immagine 5" descr="Immagine che contiene cartone animato, vestiti, clipart, giocattolo&#10;&#10;Descrizione generata automaticamente">
            <a:extLst>
              <a:ext uri="{FF2B5EF4-FFF2-40B4-BE49-F238E27FC236}">
                <a16:creationId xmlns:a16="http://schemas.microsoft.com/office/drawing/2014/main" id="{6F22D5E0-797C-63A0-52BB-C6578EE3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457" y="1168408"/>
            <a:ext cx="2910468" cy="2910468"/>
          </a:xfrm>
          <a:prstGeom prst="rect">
            <a:avLst/>
          </a:prstGeom>
        </p:spPr>
      </p:pic>
      <p:pic>
        <p:nvPicPr>
          <p:cNvPr id="8" name="Immagine 7" descr="figure1-en.jpg">
            <a:extLst>
              <a:ext uri="{FF2B5EF4-FFF2-40B4-BE49-F238E27FC236}">
                <a16:creationId xmlns:a16="http://schemas.microsoft.com/office/drawing/2014/main" id="{E1808066-B800-6912-F356-09CCE476B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26" y="4082610"/>
            <a:ext cx="1825233" cy="21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01047" y="169332"/>
            <a:ext cx="3322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>
                <a:solidFill>
                  <a:srgbClr val="FF6600"/>
                </a:solidFill>
                <a:latin typeface="Calibri Light"/>
                <a:cs typeface="Calibri Light"/>
              </a:rPr>
              <a:t>Relazione medico-paziente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04252" y="817508"/>
            <a:ext cx="68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small" dirty="0">
                <a:latin typeface="Calibri Light"/>
                <a:cs typeface="Calibri Light"/>
              </a:rPr>
              <a:t>Robotica affettiva e assistenza sanitaria</a:t>
            </a:r>
            <a:r>
              <a:rPr lang="it-IT" sz="2400" dirty="0">
                <a:latin typeface="Calibri Light"/>
                <a:cs typeface="Calibri Light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56113" y="4714590"/>
            <a:ext cx="10039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latin typeface="Calibri Light"/>
                <a:cs typeface="Calibri Light"/>
              </a:rPr>
              <a:t>È l’illusione di una relazione? È un </a:t>
            </a:r>
            <a:r>
              <a:rPr lang="it-IT" sz="2200" b="1" dirty="0">
                <a:solidFill>
                  <a:schemeClr val="accent1"/>
                </a:solidFill>
                <a:latin typeface="Calibri Light"/>
                <a:cs typeface="Calibri Light"/>
              </a:rPr>
              <a:t>inganno</a:t>
            </a:r>
            <a:r>
              <a:rPr lang="it-IT" sz="2200" dirty="0">
                <a:latin typeface="Calibri Light"/>
                <a:cs typeface="Calibri Light"/>
              </a:rPr>
              <a:t>?</a:t>
            </a:r>
          </a:p>
          <a:p>
            <a:endParaRPr lang="it-I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latin typeface="Calibri Light"/>
                <a:cs typeface="Calibri Light"/>
              </a:rPr>
              <a:t>Dovremmo considerare come </a:t>
            </a:r>
            <a:r>
              <a:rPr lang="it-IT" sz="2200" b="1" dirty="0">
                <a:solidFill>
                  <a:srgbClr val="FF6600"/>
                </a:solidFill>
                <a:latin typeface="Calibri Light"/>
                <a:cs typeface="Calibri Light"/>
              </a:rPr>
              <a:t>moralmente non apprezzabile </a:t>
            </a:r>
            <a:r>
              <a:rPr lang="it-IT" sz="2200" dirty="0">
                <a:latin typeface="Calibri Light"/>
                <a:cs typeface="Calibri Light"/>
              </a:rPr>
              <a:t>l’idea di produrre robot che ci incoraggino a considerare realtà ciò che è solo un’illusione?  </a:t>
            </a: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09" y="1751654"/>
            <a:ext cx="2997192" cy="22403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2B64D9-159A-564F-F11C-2071ED31DC2A}"/>
              </a:ext>
            </a:extLst>
          </p:cNvPr>
          <p:cNvSpPr txBox="1"/>
          <p:nvPr/>
        </p:nvSpPr>
        <p:spPr>
          <a:xfrm>
            <a:off x="9157543" y="6354787"/>
            <a:ext cx="30344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pic>
        <p:nvPicPr>
          <p:cNvPr id="9" name="Immagine 8" descr="Immagine che contiene cartone animato, vestiti, clipart, giocattolo&#10;&#10;Descrizione generata automaticamente">
            <a:extLst>
              <a:ext uri="{FF2B5EF4-FFF2-40B4-BE49-F238E27FC236}">
                <a16:creationId xmlns:a16="http://schemas.microsoft.com/office/drawing/2014/main" id="{81560989-77E1-BD40-AC31-BFA6DCEC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82" y="1554881"/>
            <a:ext cx="2633922" cy="26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40" y="2353506"/>
            <a:ext cx="1173998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it-IT" sz="2400" cap="small" dirty="0">
              <a:latin typeface="Calibri"/>
              <a:cs typeface="Calibri"/>
            </a:endParaRPr>
          </a:p>
          <a:p>
            <a:pPr marL="514350" indent="-514350">
              <a:buFontTx/>
              <a:buAutoNum type="arabicPeriod"/>
            </a:pPr>
            <a:r>
              <a:rPr lang="it-IT" sz="3800" cap="smal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Cos’è l’etica?</a:t>
            </a:r>
          </a:p>
          <a:p>
            <a:pPr marL="514350" indent="-514350">
              <a:buFontTx/>
              <a:buAutoNum type="arabicPeriod"/>
            </a:pPr>
            <a:r>
              <a:rPr lang="it-IT" sz="3800" cap="smal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Quale paradigma etico per la professione infermieristica </a:t>
            </a:r>
            <a:r>
              <a:rPr lang="it-IT" sz="3800" cap="smal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endParaRPr lang="it-IT" sz="2800" cap="small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ECD5D4-A6E5-3C43-5C3F-8B8FF471CB46}"/>
              </a:ext>
            </a:extLst>
          </p:cNvPr>
          <p:cNvSpPr txBox="1"/>
          <p:nvPr/>
        </p:nvSpPr>
        <p:spPr>
          <a:xfrm>
            <a:off x="6096001" y="6346082"/>
            <a:ext cx="6094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  <a:latin typeface="+mj-lt"/>
              </a:rPr>
              <a:t>Prof.ssa Vera Tripodi (POLITO)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0614" y="635095"/>
            <a:ext cx="565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EF7B00"/>
                </a:solidFill>
                <a:latin typeface="+mj-lt"/>
                <a:cs typeface="Calibri Light"/>
              </a:rPr>
              <a:t>Sommario della lezione:</a:t>
            </a:r>
          </a:p>
        </p:txBody>
      </p:sp>
    </p:spTree>
    <p:extLst>
      <p:ext uri="{BB962C8B-B14F-4D97-AF65-F5344CB8AC3E}">
        <p14:creationId xmlns:p14="http://schemas.microsoft.com/office/powerpoint/2010/main" val="285478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asellaDiTesto 3"/>
          <p:cNvSpPr txBox="1">
            <a:spLocks noChangeArrowheads="1"/>
          </p:cNvSpPr>
          <p:nvPr/>
        </p:nvSpPr>
        <p:spPr bwMode="auto">
          <a:xfrm>
            <a:off x="815314" y="825030"/>
            <a:ext cx="985165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3200" b="1" dirty="0">
                <a:solidFill>
                  <a:schemeClr val="accent1"/>
                </a:solidFill>
                <a:latin typeface="+mj-lt"/>
                <a:cs typeface="Calibri Light"/>
              </a:rPr>
              <a:t>DOMANDE</a:t>
            </a:r>
          </a:p>
          <a:p>
            <a:endParaRPr lang="it-IT" sz="3200" dirty="0">
              <a:latin typeface="Calibri Light"/>
              <a:cs typeface="Calibri Light"/>
            </a:endParaRPr>
          </a:p>
          <a:p>
            <a:endParaRPr lang="it-IT" sz="3200" dirty="0">
              <a:latin typeface="Calibri Light"/>
              <a:cs typeface="Calibri Light"/>
            </a:endParaRPr>
          </a:p>
          <a:p>
            <a:r>
              <a:rPr lang="it-IT" sz="3200" dirty="0">
                <a:latin typeface="Calibri Light" panose="020F0302020204030204" pitchFamily="34" charset="0"/>
              </a:rPr>
              <a:t>L’inganno è sempre </a:t>
            </a:r>
            <a:r>
              <a:rPr lang="it-IT" sz="3200" b="1" dirty="0">
                <a:solidFill>
                  <a:srgbClr val="EF7B00"/>
                </a:solidFill>
                <a:latin typeface="Calibri Light" panose="020F0302020204030204" pitchFamily="34" charset="0"/>
              </a:rPr>
              <a:t>malevolo</a:t>
            </a:r>
            <a:r>
              <a:rPr lang="it-IT" sz="3200" dirty="0">
                <a:latin typeface="Calibri Light" panose="020F0302020204030204" pitchFamily="34" charset="0"/>
              </a:rPr>
              <a:t>?</a:t>
            </a:r>
          </a:p>
          <a:p>
            <a:endParaRPr lang="it-IT" sz="3200" dirty="0">
              <a:latin typeface="Calibri Light"/>
              <a:cs typeface="Calibri Light"/>
            </a:endParaRPr>
          </a:p>
          <a:p>
            <a:r>
              <a:rPr lang="it-IT" sz="3200" dirty="0">
                <a:latin typeface="Calibri Light"/>
                <a:cs typeface="Calibri Light"/>
              </a:rPr>
              <a:t>Cambia il nostro </a:t>
            </a:r>
            <a:r>
              <a:rPr lang="it-IT" sz="3200" b="1" dirty="0">
                <a:solidFill>
                  <a:schemeClr val="accent1"/>
                </a:solidFill>
                <a:latin typeface="Calibri Light"/>
                <a:cs typeface="Calibri Light"/>
              </a:rPr>
              <a:t>concetto di cura</a:t>
            </a:r>
            <a:r>
              <a:rPr lang="it-IT" sz="3200" dirty="0">
                <a:latin typeface="Calibri Light"/>
                <a:cs typeface="Calibri Light"/>
              </a:rPr>
              <a:t>?</a:t>
            </a:r>
          </a:p>
          <a:p>
            <a:endParaRPr lang="it-IT" sz="3200" dirty="0">
              <a:latin typeface="Calibri Light"/>
              <a:cs typeface="Calibri Light"/>
            </a:endParaRPr>
          </a:p>
          <a:p>
            <a:r>
              <a:rPr lang="it-IT" sz="3200" dirty="0">
                <a:latin typeface="Calibri Light"/>
                <a:cs typeface="Calibri Light"/>
              </a:rPr>
              <a:t>Quali saranno i </a:t>
            </a:r>
            <a:r>
              <a:rPr lang="it-IT" sz="3200" b="1" dirty="0">
                <a:solidFill>
                  <a:schemeClr val="accent1"/>
                </a:solidFill>
                <a:latin typeface="Calibri Light"/>
                <a:cs typeface="Calibri Light"/>
              </a:rPr>
              <a:t>paradigmi della nostra salute </a:t>
            </a:r>
            <a:r>
              <a:rPr lang="it-IT" sz="3200" dirty="0">
                <a:latin typeface="Calibri Light"/>
                <a:cs typeface="Calibri Light"/>
              </a:rPr>
              <a:t>nei prossimi anni? </a:t>
            </a:r>
          </a:p>
          <a:p>
            <a:endParaRPr lang="it-IT" dirty="0">
              <a:latin typeface="Calibri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84DCAD-8F47-F685-B3F0-EAB2F884B189}"/>
              </a:ext>
            </a:extLst>
          </p:cNvPr>
          <p:cNvSpPr txBox="1"/>
          <p:nvPr/>
        </p:nvSpPr>
        <p:spPr>
          <a:xfrm>
            <a:off x="9508942" y="6313388"/>
            <a:ext cx="26830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14455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1754" y="1624152"/>
            <a:ext cx="107780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care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robots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potrebbero condurre a un </a:t>
            </a:r>
            <a:r>
              <a:rPr lang="it-IT" sz="2800" dirty="0">
                <a:solidFill>
                  <a:srgbClr val="EF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decadimento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generale della qualità delle pratiche nei contesti di cura (negli ospedali, come nelle residenze per gli anziani)?</a:t>
            </a:r>
          </a:p>
          <a:p>
            <a:pPr marL="457200" indent="-457200">
              <a:buFont typeface="Wingdings" pitchFamily="2" charset="2"/>
              <a:buChar char="Ø"/>
            </a:pP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l’introduzione massiva dei care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robots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potrebbe promuovere una </a:t>
            </a:r>
            <a:r>
              <a:rPr lang="it-IT" sz="2800" dirty="0">
                <a:solidFill>
                  <a:srgbClr val="EF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progressiva disabitudine a esercitare abilità morali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da parte degli operatori umani in ambito sanitario, con conseguente decadimento significativo delle loro capacità di assistenza?</a:t>
            </a:r>
          </a:p>
          <a:p>
            <a:endParaRPr lang="it-IT" sz="2400" dirty="0">
              <a:latin typeface="Calibri Light"/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375" y="336497"/>
            <a:ext cx="12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EF7B00"/>
                </a:solidFill>
                <a:latin typeface="+mj-lt"/>
                <a:cs typeface="Calibri Light"/>
              </a:rPr>
              <a:t>I </a:t>
            </a:r>
            <a:r>
              <a:rPr lang="it-IT" sz="2800" i="1" dirty="0">
                <a:solidFill>
                  <a:srgbClr val="EF7B00"/>
                </a:solidFill>
                <a:latin typeface="+mj-lt"/>
                <a:cs typeface="Calibri Light"/>
              </a:rPr>
              <a:t>care </a:t>
            </a:r>
            <a:r>
              <a:rPr lang="it-IT" sz="2800" i="1" dirty="0" err="1">
                <a:solidFill>
                  <a:srgbClr val="EF7B00"/>
                </a:solidFill>
                <a:latin typeface="+mj-lt"/>
                <a:cs typeface="Calibri Light"/>
              </a:rPr>
              <a:t>robots</a:t>
            </a:r>
            <a:r>
              <a:rPr lang="it-IT" sz="2800" i="1" dirty="0">
                <a:solidFill>
                  <a:srgbClr val="EF7B00"/>
                </a:solidFill>
                <a:latin typeface="+mj-lt"/>
                <a:cs typeface="Calibri Light"/>
              </a:rPr>
              <a:t> </a:t>
            </a:r>
            <a:r>
              <a:rPr lang="it-IT" sz="2800" dirty="0">
                <a:solidFill>
                  <a:srgbClr val="EF7B00"/>
                </a:solidFill>
                <a:latin typeface="+mj-lt"/>
                <a:cs typeface="Calibri Light"/>
              </a:rPr>
              <a:t>sollevano numerose preoccupazioni etiche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CF8021-CD13-6AC5-47AB-459C4B310806}"/>
              </a:ext>
            </a:extLst>
          </p:cNvPr>
          <p:cNvSpPr txBox="1"/>
          <p:nvPr/>
        </p:nvSpPr>
        <p:spPr>
          <a:xfrm>
            <a:off x="9497279" y="6305409"/>
            <a:ext cx="26947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9348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60698" y="158759"/>
            <a:ext cx="10106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EF7B00"/>
                </a:solidFill>
                <a:latin typeface="+mj-lt"/>
              </a:rPr>
              <a:t>Nuovo paradigma di cura?</a:t>
            </a:r>
            <a:endParaRPr lang="it-IT" dirty="0">
              <a:solidFill>
                <a:srgbClr val="EF7B00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91511" y="2343062"/>
            <a:ext cx="98780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latin typeface="Calibri Light"/>
                <a:cs typeface="Calibri Light"/>
              </a:rPr>
              <a:t>Il senso </a:t>
            </a:r>
            <a:r>
              <a:rPr lang="it-IT" sz="2600" b="1" dirty="0">
                <a:solidFill>
                  <a:schemeClr val="accent1"/>
                </a:solidFill>
                <a:latin typeface="Calibri Light"/>
                <a:cs typeface="Calibri Light"/>
              </a:rPr>
              <a:t>intenzionale</a:t>
            </a:r>
            <a:r>
              <a:rPr lang="it-IT" sz="2600" dirty="0">
                <a:latin typeface="Calibri Light"/>
                <a:cs typeface="Calibri Light"/>
              </a:rPr>
              <a:t> di cura </a:t>
            </a:r>
            <a:r>
              <a:rPr lang="it-IT" sz="2600" i="1" dirty="0">
                <a:latin typeface="Calibri Light"/>
                <a:cs typeface="Calibri Light"/>
              </a:rPr>
              <a:t>versus</a:t>
            </a:r>
            <a:r>
              <a:rPr lang="it-IT" sz="2600" dirty="0">
                <a:latin typeface="Calibri Light"/>
                <a:cs typeface="Calibri Light"/>
              </a:rPr>
              <a:t> il senso </a:t>
            </a:r>
            <a:r>
              <a:rPr lang="it-IT" sz="2600" b="1" dirty="0">
                <a:solidFill>
                  <a:srgbClr val="EF7B00"/>
                </a:solidFill>
                <a:latin typeface="Calibri Light"/>
                <a:cs typeface="Calibri Light"/>
              </a:rPr>
              <a:t>comportamentale</a:t>
            </a:r>
            <a:r>
              <a:rPr lang="it-IT" sz="2600" dirty="0">
                <a:latin typeface="Calibri Light"/>
                <a:cs typeface="Calibri Light"/>
              </a:rPr>
              <a:t> della cura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26293" y="3904866"/>
            <a:ext cx="9946829" cy="1477327"/>
          </a:xfrm>
          <a:prstGeom prst="rect">
            <a:avLst/>
          </a:prstGeom>
          <a:noFill/>
          <a:ln>
            <a:solidFill>
              <a:srgbClr val="EF7B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 Light"/>
                <a:cs typeface="Calibri Light"/>
              </a:rPr>
              <a:t>il rischio che con la loro introduzione si corre non è quello di rendere la cura disumana e «fredda» bensì di incentivare e promuovere una maggiore diffusione di un tipo di assistenza non intenzionale nelle prestazioni di cura. 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7479EE-C90B-D8F5-8D85-D626FB2FA8B0}"/>
              </a:ext>
            </a:extLst>
          </p:cNvPr>
          <p:cNvSpPr txBox="1"/>
          <p:nvPr/>
        </p:nvSpPr>
        <p:spPr>
          <a:xfrm>
            <a:off x="9706081" y="6283743"/>
            <a:ext cx="24859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42948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EE59-13EF-B3B1-E8C1-49059783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F3650E-4A1C-FB2E-5EA5-DD8C9765D683}"/>
              </a:ext>
            </a:extLst>
          </p:cNvPr>
          <p:cNvSpPr txBox="1"/>
          <p:nvPr/>
        </p:nvSpPr>
        <p:spPr>
          <a:xfrm>
            <a:off x="6096001" y="6346082"/>
            <a:ext cx="6094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  <a:latin typeface="+mj-lt"/>
              </a:rPr>
              <a:t>Prof.ssa Vera Tripodi (POLITO)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450556-4255-7B7C-218E-0801FBD7BAA1}"/>
              </a:ext>
            </a:extLst>
          </p:cNvPr>
          <p:cNvSpPr txBox="1"/>
          <p:nvPr/>
        </p:nvSpPr>
        <p:spPr>
          <a:xfrm>
            <a:off x="2291137" y="2721114"/>
            <a:ext cx="794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EF7B00"/>
                </a:solidFill>
                <a:latin typeface="+mj-lt"/>
                <a:cs typeface="Calibri Light"/>
              </a:rPr>
              <a:t>GRAZIE MILLE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1961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E42F-5D21-7EE0-D395-D100CC54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DD5940-A013-BC1C-69DD-F1EA62667B07}"/>
              </a:ext>
            </a:extLst>
          </p:cNvPr>
          <p:cNvSpPr txBox="1"/>
          <p:nvPr/>
        </p:nvSpPr>
        <p:spPr>
          <a:xfrm>
            <a:off x="6096001" y="6346082"/>
            <a:ext cx="6094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  <a:latin typeface="+mj-lt"/>
              </a:rPr>
              <a:t>Prof.ssa Vera Tripodi (POLITO)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A4E6DF-0177-624B-B5F6-B298D8CE1ED1}"/>
              </a:ext>
            </a:extLst>
          </p:cNvPr>
          <p:cNvSpPr txBox="1"/>
          <p:nvPr/>
        </p:nvSpPr>
        <p:spPr>
          <a:xfrm>
            <a:off x="742258" y="2720897"/>
            <a:ext cx="107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Cosa vuol dire per voi essere una </a:t>
            </a:r>
            <a:r>
              <a:rPr lang="it-IT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brava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infermiera o un </a:t>
            </a:r>
            <a:r>
              <a:rPr lang="it-IT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bravo 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infermiere?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9F56DC-E3AA-ECB1-BF67-E0CE74C6167C}"/>
              </a:ext>
            </a:extLst>
          </p:cNvPr>
          <p:cNvSpPr txBox="1"/>
          <p:nvPr/>
        </p:nvSpPr>
        <p:spPr>
          <a:xfrm>
            <a:off x="289932" y="490654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Partiamo da alcune domande…..</a:t>
            </a:r>
          </a:p>
        </p:txBody>
      </p:sp>
    </p:spTree>
    <p:extLst>
      <p:ext uri="{BB962C8B-B14F-4D97-AF65-F5344CB8AC3E}">
        <p14:creationId xmlns:p14="http://schemas.microsoft.com/office/powerpoint/2010/main" val="23070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9238D-5FA4-D3DC-434B-3BE61CA6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C9CE2B-FDB8-3211-61B8-15AE6B0F93AD}"/>
              </a:ext>
            </a:extLst>
          </p:cNvPr>
          <p:cNvSpPr txBox="1"/>
          <p:nvPr/>
        </p:nvSpPr>
        <p:spPr>
          <a:xfrm>
            <a:off x="10013198" y="6336994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Dott.ssa Vera Tripodi (POLITO)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DB1A01-063B-A641-8FE8-03617762A14F}"/>
              </a:ext>
            </a:extLst>
          </p:cNvPr>
          <p:cNvSpPr txBox="1"/>
          <p:nvPr/>
        </p:nvSpPr>
        <p:spPr>
          <a:xfrm>
            <a:off x="1064110" y="434898"/>
            <a:ext cx="8619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  <a:latin typeface="+mj-lt"/>
              </a:rPr>
              <a:t>Qualche domanda per iniziare…..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143451-C863-C7EC-3D31-9A3419927F4B}"/>
              </a:ext>
            </a:extLst>
          </p:cNvPr>
          <p:cNvSpPr txBox="1"/>
          <p:nvPr/>
        </p:nvSpPr>
        <p:spPr>
          <a:xfrm>
            <a:off x="968385" y="3055803"/>
            <a:ext cx="1023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Cosa vuol dire per un </a:t>
            </a:r>
            <a:r>
              <a:rPr lang="it-IT" sz="2800" dirty="0">
                <a:latin typeface="Calibri Light"/>
                <a:cs typeface="Calibri Light"/>
              </a:rPr>
              <a:t>un’infermiera o un infermiere 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agire eticamente?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AA6FA-DADE-962A-8676-98377DFD0D9E}"/>
              </a:ext>
            </a:extLst>
          </p:cNvPr>
          <p:cNvSpPr txBox="1"/>
          <p:nvPr/>
        </p:nvSpPr>
        <p:spPr>
          <a:xfrm>
            <a:off x="968385" y="1707499"/>
            <a:ext cx="1004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Che virtù o principi etici dovrebbero o potrebbe valere in ambito infermieristico?</a:t>
            </a:r>
          </a:p>
        </p:txBody>
      </p:sp>
      <p:pic>
        <p:nvPicPr>
          <p:cNvPr id="9" name="Immagine 8" descr="small-talk-900x675.jpg">
            <a:extLst>
              <a:ext uri="{FF2B5EF4-FFF2-40B4-BE49-F238E27FC236}">
                <a16:creationId xmlns:a16="http://schemas.microsoft.com/office/drawing/2014/main" id="{A0856602-3BB4-4453-7D95-4D6800E6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67" y="4496441"/>
            <a:ext cx="1963999" cy="16628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40475-BBBB-B257-61E6-611ACC4D4A11}"/>
              </a:ext>
            </a:extLst>
          </p:cNvPr>
          <p:cNvSpPr txBox="1"/>
          <p:nvPr/>
        </p:nvSpPr>
        <p:spPr>
          <a:xfrm>
            <a:off x="968385" y="4092408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che termini si è virtuosi nell’ambito infermieristico?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773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1748" y="2695999"/>
            <a:ext cx="962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cap="small" dirty="0">
                <a:solidFill>
                  <a:srgbClr val="EF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Cos’è L’etica?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343D6B-BF29-802F-EA98-F5CD8D5278A2}"/>
              </a:ext>
            </a:extLst>
          </p:cNvPr>
          <p:cNvSpPr txBox="1"/>
          <p:nvPr/>
        </p:nvSpPr>
        <p:spPr>
          <a:xfrm>
            <a:off x="6097402" y="6345893"/>
            <a:ext cx="6094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</a:p>
        </p:txBody>
      </p:sp>
    </p:spTree>
    <p:extLst>
      <p:ext uri="{BB962C8B-B14F-4D97-AF65-F5344CB8AC3E}">
        <p14:creationId xmlns:p14="http://schemas.microsoft.com/office/powerpoint/2010/main" val="289358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98E9D-51DE-D40E-BCD5-0FF1E4ABC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3850A6-2AD7-7D70-EB03-5D15A34DF4B4}"/>
              </a:ext>
            </a:extLst>
          </p:cNvPr>
          <p:cNvSpPr txBox="1"/>
          <p:nvPr/>
        </p:nvSpPr>
        <p:spPr>
          <a:xfrm>
            <a:off x="1044981" y="958262"/>
            <a:ext cx="10102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cap="small" dirty="0">
              <a:latin typeface="Calibri Light"/>
              <a:cs typeface="Calibri Light"/>
            </a:endParaRPr>
          </a:p>
          <a:p>
            <a:endParaRPr lang="it-IT" sz="2800" cap="small" dirty="0">
              <a:latin typeface="Calibri Light"/>
              <a:cs typeface="Calibri Ligh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cap="small" dirty="0">
                <a:latin typeface="Calibri Light"/>
                <a:cs typeface="Calibri Light"/>
              </a:rPr>
              <a:t>L’ etica è una disciplina filosofica</a:t>
            </a:r>
          </a:p>
          <a:p>
            <a:endParaRPr lang="it-IT" sz="2800" cap="small" dirty="0">
              <a:latin typeface="Calibri Light"/>
              <a:cs typeface="Calibri Light"/>
            </a:endParaRPr>
          </a:p>
          <a:p>
            <a:endParaRPr lang="it-IT" sz="2800" cap="small" dirty="0">
              <a:latin typeface="Calibri Light"/>
              <a:cs typeface="Calibri Ligh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cap="small" dirty="0">
                <a:latin typeface="Calibri Light"/>
                <a:cs typeface="Calibri Light"/>
              </a:rPr>
              <a:t>L’etica è un’istituzione sociale normativa e prescrittiva  (</a:t>
            </a:r>
            <a:r>
              <a:rPr lang="it-IT" sz="2800" dirty="0">
                <a:latin typeface="Calibri Light"/>
                <a:cs typeface="Calibri Light"/>
              </a:rPr>
              <a:t>spinge le persone ad agire in un certo modo o a provare certi sentimenti di ripugnanza o di approvazione per certe azioni)</a:t>
            </a:r>
          </a:p>
          <a:p>
            <a:r>
              <a:rPr lang="it-IT" sz="2800" cap="small" dirty="0">
                <a:latin typeface="Calibri Light"/>
                <a:cs typeface="Calibri Light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91EF00-23AE-693E-BE64-B4DB8FA00111}"/>
              </a:ext>
            </a:extLst>
          </p:cNvPr>
          <p:cNvSpPr txBox="1"/>
          <p:nvPr/>
        </p:nvSpPr>
        <p:spPr>
          <a:xfrm>
            <a:off x="9837164" y="6442502"/>
            <a:ext cx="2354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DB0F9C-6E79-6F75-5712-ABD4A97B3244}"/>
              </a:ext>
            </a:extLst>
          </p:cNvPr>
          <p:cNvSpPr txBox="1"/>
          <p:nvPr/>
        </p:nvSpPr>
        <p:spPr>
          <a:xfrm>
            <a:off x="13005" y="5962750"/>
            <a:ext cx="683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 Light"/>
                <a:cs typeface="Calibri Light"/>
              </a:rPr>
              <a:t>Maurizio Mori, </a:t>
            </a:r>
            <a:r>
              <a:rPr lang="it-IT" sz="1400" i="1" dirty="0">
                <a:latin typeface="Calibri Light"/>
                <a:cs typeface="Calibri Light"/>
              </a:rPr>
              <a:t>Manuale di bioetica. Verso una civiltà secolarizzata</a:t>
            </a:r>
            <a:r>
              <a:rPr lang="it-IT" sz="1400" dirty="0">
                <a:latin typeface="Calibri Light"/>
                <a:cs typeface="Calibri Light"/>
              </a:rPr>
              <a:t>, Le Lettere, Firenze, 2013 </a:t>
            </a:r>
          </a:p>
        </p:txBody>
      </p:sp>
    </p:spTree>
    <p:extLst>
      <p:ext uri="{BB962C8B-B14F-4D97-AF65-F5344CB8AC3E}">
        <p14:creationId xmlns:p14="http://schemas.microsoft.com/office/powerpoint/2010/main" val="22927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8258" y="1303018"/>
            <a:ext cx="97018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200" cap="small" dirty="0">
                <a:solidFill>
                  <a:schemeClr val="accent1"/>
                </a:solidFill>
                <a:latin typeface="+mj-lt"/>
                <a:cs typeface="Calibri Light"/>
              </a:rPr>
              <a:t>Due componenti dell’etica</a:t>
            </a:r>
            <a:r>
              <a:rPr lang="it-IT" sz="4200" dirty="0">
                <a:solidFill>
                  <a:schemeClr val="accent1"/>
                </a:solidFill>
                <a:latin typeface="+mj-lt"/>
                <a:cs typeface="Calibri Light"/>
              </a:rPr>
              <a:t>: </a:t>
            </a:r>
          </a:p>
          <a:p>
            <a:endParaRPr lang="it-IT" sz="240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endParaRPr lang="it-IT" sz="240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it-IT" sz="4000" cap="small" dirty="0">
                <a:solidFill>
                  <a:schemeClr val="tx2"/>
                </a:solidFill>
                <a:latin typeface="Calibri Light"/>
                <a:cs typeface="Calibri Light"/>
              </a:rPr>
              <a:t>Emozione </a:t>
            </a:r>
            <a:r>
              <a:rPr lang="it-IT" sz="2400" cap="small" dirty="0">
                <a:solidFill>
                  <a:schemeClr val="tx2"/>
                </a:solidFill>
                <a:latin typeface="Calibri Light"/>
                <a:cs typeface="Calibri Light"/>
              </a:rPr>
              <a:t>    	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it-IT" sz="4000" cap="small" dirty="0">
                <a:solidFill>
                  <a:schemeClr val="tx2"/>
                </a:solidFill>
                <a:latin typeface="Calibri Light"/>
                <a:cs typeface="Calibri Light"/>
              </a:rPr>
              <a:t>Ragione</a:t>
            </a:r>
            <a:r>
              <a:rPr lang="it-IT" sz="2400" cap="small" dirty="0">
                <a:solidFill>
                  <a:srgbClr val="002060"/>
                </a:solidFill>
                <a:latin typeface="Calibri Light"/>
                <a:cs typeface="Calibri Light"/>
              </a:rPr>
              <a:t>	</a:t>
            </a:r>
            <a:endParaRPr lang="it-IT" sz="1200" cap="small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179948" y="6359507"/>
            <a:ext cx="30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</a:p>
        </p:txBody>
      </p:sp>
    </p:spTree>
    <p:extLst>
      <p:ext uri="{BB962C8B-B14F-4D97-AF65-F5344CB8AC3E}">
        <p14:creationId xmlns:p14="http://schemas.microsoft.com/office/powerpoint/2010/main" val="214104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47BA3-0EFA-C3B7-EF71-FE2AA9D8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BE80AD-CAFE-037A-F8C9-5F536EC23259}"/>
              </a:ext>
            </a:extLst>
          </p:cNvPr>
          <p:cNvSpPr txBox="1"/>
          <p:nvPr/>
        </p:nvSpPr>
        <p:spPr>
          <a:xfrm>
            <a:off x="152400" y="2804447"/>
            <a:ext cx="1188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cap="smal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Quale paradigma etico per la professione infermieristica?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6774D8-8FC0-7AF5-01E3-F3EA01C05A35}"/>
              </a:ext>
            </a:extLst>
          </p:cNvPr>
          <p:cNvSpPr txBox="1"/>
          <p:nvPr/>
        </p:nvSpPr>
        <p:spPr>
          <a:xfrm>
            <a:off x="10013198" y="634632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</a:p>
        </p:txBody>
      </p:sp>
    </p:spTree>
    <p:extLst>
      <p:ext uri="{BB962C8B-B14F-4D97-AF65-F5344CB8AC3E}">
        <p14:creationId xmlns:p14="http://schemas.microsoft.com/office/powerpoint/2010/main" val="101921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0894-B640-A97B-1887-6A5C3595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7178CE-C0A4-B9D6-C058-95E53F1C95C3}"/>
              </a:ext>
            </a:extLst>
          </p:cNvPr>
          <p:cNvSpPr txBox="1"/>
          <p:nvPr/>
        </p:nvSpPr>
        <p:spPr>
          <a:xfrm>
            <a:off x="696121" y="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600" dirty="0">
              <a:latin typeface="Calibri"/>
              <a:cs typeface="Calibri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EE38E1-78A6-5497-8054-DE3A949927E7}"/>
              </a:ext>
            </a:extLst>
          </p:cNvPr>
          <p:cNvSpPr txBox="1"/>
          <p:nvPr/>
        </p:nvSpPr>
        <p:spPr>
          <a:xfrm>
            <a:off x="452249" y="4259578"/>
            <a:ext cx="7835967" cy="138499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Consequenzialismo</a:t>
            </a:r>
            <a:r>
              <a:rPr lang="it-IT" sz="28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2800" b="1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8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moralità consiste, in ultima analisi, nel fare ciò che ha le migliori conseguenze</a:t>
            </a:r>
            <a:endParaRPr lang="it-IT" sz="28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3FD5CA-B0C0-00FF-8B1E-D199DBFA7053}"/>
              </a:ext>
            </a:extLst>
          </p:cNvPr>
          <p:cNvSpPr txBox="1"/>
          <p:nvPr/>
        </p:nvSpPr>
        <p:spPr>
          <a:xfrm>
            <a:off x="130572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9B8D1E-058F-A201-62C2-58F6CE8EC0E5}"/>
              </a:ext>
            </a:extLst>
          </p:cNvPr>
          <p:cNvSpPr txBox="1"/>
          <p:nvPr/>
        </p:nvSpPr>
        <p:spPr>
          <a:xfrm>
            <a:off x="426327" y="1052573"/>
            <a:ext cx="7156028" cy="138499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Etica deontologica</a:t>
            </a:r>
            <a:r>
              <a:rPr lang="it-IT" sz="2800" dirty="0">
                <a:latin typeface="Century Gothic" panose="020B0502020202020204" pitchFamily="34" charset="0"/>
              </a:rPr>
              <a:t>:</a:t>
            </a:r>
            <a:r>
              <a:rPr lang="it-IT" sz="28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2800" dirty="0">
                <a:latin typeface="Century Gothic" panose="020B0502020202020204" pitchFamily="34" charset="0"/>
              </a:rPr>
              <a:t>ci sono certe regole morali che non dovrebbero mai essere infrante</a:t>
            </a:r>
            <a:endParaRPr lang="it-IT" sz="28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EEB790-876D-075A-B28D-F3174EC4C167}"/>
              </a:ext>
            </a:extLst>
          </p:cNvPr>
          <p:cNvSpPr txBox="1"/>
          <p:nvPr/>
        </p:nvSpPr>
        <p:spPr>
          <a:xfrm>
            <a:off x="6097930" y="6349639"/>
            <a:ext cx="60940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rgbClr val="FFFFFF"/>
                </a:solidFill>
                <a:latin typeface="Calibri"/>
                <a:cs typeface="Calibri"/>
              </a:rPr>
              <a:t>CORSO DI FORMAZIONE PASTORALE</a:t>
            </a:r>
          </a:p>
          <a:p>
            <a:pPr algn="r"/>
            <a:r>
              <a:rPr lang="it-IT" sz="1050" dirty="0">
                <a:solidFill>
                  <a:srgbClr val="FFFFFF"/>
                </a:solidFill>
              </a:rPr>
              <a:t>Prof.ssa Vera Tripodi (POLITO)</a:t>
            </a:r>
            <a:endParaRPr lang="it-IT" sz="1050" dirty="0"/>
          </a:p>
        </p:txBody>
      </p:sp>
      <p:pic>
        <p:nvPicPr>
          <p:cNvPr id="3" name="Immagine 2" descr="Immagine che contiene Viso umano, vestiti, ritratto, dipinto&#10;&#10;Descrizione generata automaticamente">
            <a:extLst>
              <a:ext uri="{FF2B5EF4-FFF2-40B4-BE49-F238E27FC236}">
                <a16:creationId xmlns:a16="http://schemas.microsoft.com/office/drawing/2014/main" id="{D5B1DDF6-531C-E8AD-55AC-3340BCE9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64" y="3346840"/>
            <a:ext cx="2260600" cy="2743200"/>
          </a:xfrm>
          <a:prstGeom prst="rect">
            <a:avLst/>
          </a:prstGeom>
        </p:spPr>
      </p:pic>
      <p:pic>
        <p:nvPicPr>
          <p:cNvPr id="8" name="Immagine 7" descr="Immagine che contiene Viso umano, ritratto, vestiti, persona&#10;&#10;Descrizione generata automaticamente">
            <a:extLst>
              <a:ext uri="{FF2B5EF4-FFF2-40B4-BE49-F238E27FC236}">
                <a16:creationId xmlns:a16="http://schemas.microsoft.com/office/drawing/2014/main" id="{257F674D-325F-9CD3-5798-73406C6E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92" y="615560"/>
            <a:ext cx="4162956" cy="21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118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I SEZIONI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TI 1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TI 1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TI 2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UTI 2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ISORS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1046</Words>
  <Application>Microsoft Office PowerPoint</Application>
  <PresentationFormat>Widescreen</PresentationFormat>
  <Paragraphs>147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23</vt:i4>
      </vt:variant>
    </vt:vector>
  </HeadingPairs>
  <TitlesOfParts>
    <vt:vector size="39" baseType="lpstr">
      <vt:lpstr>Arial</vt:lpstr>
      <vt:lpstr>Centaur</vt:lpstr>
      <vt:lpstr>Poppins Medium</vt:lpstr>
      <vt:lpstr>Calibri Light</vt:lpstr>
      <vt:lpstr>Poppins</vt:lpstr>
      <vt:lpstr>Wingdings</vt:lpstr>
      <vt:lpstr>ＭＳ Ｐゴシック</vt:lpstr>
      <vt:lpstr>Century Gothic</vt:lpstr>
      <vt:lpstr>Calibri</vt:lpstr>
      <vt:lpstr>COPERTINE</vt:lpstr>
      <vt:lpstr>TITOLI SEZIONI</vt:lpstr>
      <vt:lpstr>CONTENUTI 1 _ titoli arancio</vt:lpstr>
      <vt:lpstr>CONTENUTI 1 _ titoli blu</vt:lpstr>
      <vt:lpstr>CONTENUTI 2 _ titoli arancio</vt:lpstr>
      <vt:lpstr>CONTENUTI 2 _ titoli blu</vt:lpstr>
      <vt:lpstr>RISORSE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POLO TEOLOGICO TORINESE</dc:creator>
  <cp:keywords/>
  <dc:description/>
  <cp:lastModifiedBy>Polo Teologico Torinese</cp:lastModifiedBy>
  <cp:revision>178</cp:revision>
  <cp:lastPrinted>2022-11-07T17:56:28Z</cp:lastPrinted>
  <dcterms:created xsi:type="dcterms:W3CDTF">2021-03-31T12:12:17Z</dcterms:created>
  <dcterms:modified xsi:type="dcterms:W3CDTF">2025-11-05T16:05:31Z</dcterms:modified>
  <cp:category/>
</cp:coreProperties>
</file>