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CC00"/>
    <a:srgbClr val="33CC33"/>
    <a:srgbClr val="D7E4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24" autoAdjust="0"/>
  </p:normalViewPr>
  <p:slideViewPr>
    <p:cSldViewPr>
      <p:cViewPr>
        <p:scale>
          <a:sx n="66" d="100"/>
          <a:sy n="66" d="100"/>
        </p:scale>
        <p:origin x="-15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8 - Istituto per l'Ambiente e l'Educazione Scholé Futuro Onl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20688"/>
            <a:ext cx="6011520" cy="360851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115616" y="4247377"/>
            <a:ext cx="727280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450912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Corso Moncalieri, 18 –Torino , Italia</a:t>
            </a:r>
          </a:p>
          <a:p>
            <a:pPr algn="ctr"/>
            <a:r>
              <a:rPr lang="it-IT" dirty="0" smtClean="0"/>
              <a:t>www. </a:t>
            </a:r>
            <a:r>
              <a:rPr lang="it-IT" dirty="0" err="1" smtClean="0"/>
              <a:t>rivistaeco.it</a:t>
            </a:r>
            <a:endParaRPr lang="it-IT" dirty="0" smtClean="0"/>
          </a:p>
          <a:p>
            <a:pPr algn="ctr"/>
            <a:r>
              <a:rPr lang="en-US" dirty="0" smtClean="0"/>
              <a:t>Email : </a:t>
            </a:r>
            <a:r>
              <a:rPr lang="it-IT" dirty="0" smtClean="0"/>
              <a:t>segreteria@schole.it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Tel: 011 4366522</a:t>
            </a:r>
            <a:r>
              <a:rPr lang="it-IT" dirty="0" smtClean="0"/>
              <a:t>2 / 392 6143113</a:t>
            </a:r>
          </a:p>
          <a:p>
            <a:pPr algn="ctr"/>
            <a:endParaRPr lang="it-IT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8 - Istituto per l'Ambiente e l'Educazione Scholé Futuro Onlus_LOGO.jpg"/>
          <p:cNvPicPr>
            <a:picLocks noChangeAspect="1"/>
          </p:cNvPicPr>
          <p:nvPr/>
        </p:nvPicPr>
        <p:blipFill>
          <a:blip r:embed="rId2" cstate="print">
            <a:lum bright="54000" contrast="-70000"/>
          </a:blip>
          <a:srcRect r="52863" b="6865"/>
          <a:stretch>
            <a:fillRect/>
          </a:stretch>
        </p:blipFill>
        <p:spPr>
          <a:xfrm>
            <a:off x="3888432" y="624616"/>
            <a:ext cx="5255568" cy="62333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effectLst>
            <a:softEdge rad="12700"/>
          </a:effectLst>
        </p:spPr>
      </p:pic>
      <p:sp>
        <p:nvSpPr>
          <p:cNvPr id="3" name="CasellaDiTesto 2"/>
          <p:cNvSpPr txBox="1"/>
          <p:nvPr/>
        </p:nvSpPr>
        <p:spPr>
          <a:xfrm>
            <a:off x="395536" y="1052736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L’Istituto per l’Ambiente e l’Educazione </a:t>
            </a:r>
            <a:r>
              <a:rPr lang="it-IT" dirty="0" err="1" smtClean="0"/>
              <a:t>Scholé</a:t>
            </a:r>
            <a:r>
              <a:rPr lang="it-IT" dirty="0" smtClean="0"/>
              <a:t> Futuro è un’istituzione senza fini di lucro nata nel 1982. </a:t>
            </a:r>
          </a:p>
          <a:p>
            <a:endParaRPr lang="it-IT" dirty="0" smtClean="0"/>
          </a:p>
          <a:p>
            <a:r>
              <a:rPr lang="it-IT" dirty="0" smtClean="0"/>
              <a:t>Sviluppa attività di:</a:t>
            </a:r>
          </a:p>
          <a:p>
            <a:endParaRPr lang="it-IT" dirty="0" smtClean="0"/>
          </a:p>
          <a:p>
            <a:r>
              <a:rPr lang="it-IT" b="1" dirty="0" err="1" smtClean="0"/>
              <a:t>networking</a:t>
            </a:r>
            <a:r>
              <a:rPr lang="it-IT" b="1" dirty="0" smtClean="0"/>
              <a:t> </a:t>
            </a:r>
            <a:r>
              <a:rPr lang="it-IT" dirty="0" smtClean="0"/>
              <a:t>e supporto </a:t>
            </a:r>
            <a:r>
              <a:rPr lang="it-IT" dirty="0" smtClean="0"/>
              <a:t>per </a:t>
            </a:r>
            <a:r>
              <a:rPr lang="it-IT" dirty="0" smtClean="0"/>
              <a:t>reti di educazione ambientale</a:t>
            </a:r>
          </a:p>
          <a:p>
            <a:endParaRPr lang="it-IT" dirty="0" smtClean="0"/>
          </a:p>
          <a:p>
            <a:r>
              <a:rPr lang="it-IT" b="1" dirty="0" smtClean="0"/>
              <a:t>coordinamento </a:t>
            </a:r>
            <a:r>
              <a:rPr lang="it-IT" dirty="0" smtClean="0"/>
              <a:t>di </a:t>
            </a:r>
            <a:r>
              <a:rPr lang="it-IT" dirty="0" smtClean="0"/>
              <a:t>progetti su diverse scale territoriali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formazione</a:t>
            </a:r>
            <a:r>
              <a:rPr lang="it-IT" dirty="0" smtClean="0"/>
              <a:t> </a:t>
            </a:r>
            <a:r>
              <a:rPr lang="it-IT" dirty="0" smtClean="0"/>
              <a:t>e promozione culturale nel </a:t>
            </a:r>
            <a:r>
              <a:rPr lang="it-IT" dirty="0" smtClean="0"/>
              <a:t>ramo dell’educazione ambientale e dello sviluppo sostenibile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764704"/>
            <a:ext cx="727280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67544" y="200834"/>
            <a:ext cx="5735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prstClr val="black"/>
                </a:solidFill>
              </a:rPr>
              <a:t>L’Istituto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Casa dell'ambiente_145x145 pix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011352"/>
            <a:ext cx="2088232" cy="2073832"/>
          </a:xfrm>
          <a:prstGeom prst="rect">
            <a:avLst/>
          </a:prstGeom>
        </p:spPr>
      </p:pic>
      <p:pic>
        <p:nvPicPr>
          <p:cNvPr id="11" name="Immagine 10" descr="CasadellAmbiente.png"/>
          <p:cNvPicPr>
            <a:picLocks noChangeAspect="1"/>
          </p:cNvPicPr>
          <p:nvPr/>
        </p:nvPicPr>
        <p:blipFill>
          <a:blip r:embed="rId3" cstate="print"/>
          <a:srcRect l="50014" b="3448"/>
          <a:stretch>
            <a:fillRect/>
          </a:stretch>
        </p:blipFill>
        <p:spPr>
          <a:xfrm>
            <a:off x="5436096" y="4467128"/>
            <a:ext cx="2592288" cy="1986208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51520" y="764704"/>
            <a:ext cx="727280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09167" y="188640"/>
            <a:ext cx="622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prstClr val="black"/>
                </a:solidFill>
              </a:rPr>
              <a:t>Reti locali e internazionali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95536" y="119675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L’Istituto è Segretariato Permanente dei congressi e della rete </a:t>
            </a:r>
            <a:r>
              <a:rPr lang="it-IT" b="1" dirty="0" smtClean="0"/>
              <a:t>WEEC, World </a:t>
            </a:r>
            <a:r>
              <a:rPr lang="it-IT" b="1" dirty="0" err="1" smtClean="0"/>
              <a:t>Environmental</a:t>
            </a:r>
            <a:r>
              <a:rPr lang="it-IT" b="1" dirty="0" smtClean="0"/>
              <a:t> </a:t>
            </a:r>
            <a:r>
              <a:rPr lang="it-IT" b="1" dirty="0" err="1" smtClean="0"/>
              <a:t>Education</a:t>
            </a:r>
            <a:r>
              <a:rPr lang="it-IT" b="1" dirty="0" smtClean="0"/>
              <a:t> </a:t>
            </a:r>
            <a:r>
              <a:rPr lang="it-IT" b="1" dirty="0" err="1" smtClean="0"/>
              <a:t>Congress</a:t>
            </a:r>
            <a:endParaRPr lang="it-IT" dirty="0"/>
          </a:p>
        </p:txBody>
      </p:sp>
      <p:pic>
        <p:nvPicPr>
          <p:cNvPr id="9" name="Immagine 8" descr="Cattura weec.JPG"/>
          <p:cNvPicPr>
            <a:picLocks noChangeAspect="1"/>
          </p:cNvPicPr>
          <p:nvPr/>
        </p:nvPicPr>
        <p:blipFill>
          <a:blip r:embed="rId4" cstate="print"/>
          <a:srcRect l="39221" b="-144"/>
          <a:stretch>
            <a:fillRect/>
          </a:stretch>
        </p:blipFill>
        <p:spPr>
          <a:xfrm>
            <a:off x="323528" y="4581128"/>
            <a:ext cx="2131802" cy="1440160"/>
          </a:xfrm>
          <a:prstGeom prst="rect">
            <a:avLst/>
          </a:prstGeom>
        </p:spPr>
      </p:pic>
      <p:pic>
        <p:nvPicPr>
          <p:cNvPr id="6" name="Immagine 5" descr="Cattura weec.JPG"/>
          <p:cNvPicPr>
            <a:picLocks noChangeAspect="1"/>
          </p:cNvPicPr>
          <p:nvPr/>
        </p:nvPicPr>
        <p:blipFill>
          <a:blip r:embed="rId4" cstate="print"/>
          <a:srcRect r="60296" b="4060"/>
          <a:stretch>
            <a:fillRect/>
          </a:stretch>
        </p:blipFill>
        <p:spPr>
          <a:xfrm>
            <a:off x="755576" y="2492896"/>
            <a:ext cx="2370840" cy="2348880"/>
          </a:xfrm>
          <a:prstGeom prst="rect">
            <a:avLst/>
          </a:prstGeom>
        </p:spPr>
      </p:pic>
      <p:pic>
        <p:nvPicPr>
          <p:cNvPr id="8" name="Immagine 7" descr="WEEC 2018_logo WEECNETWORK ITALIA sfondo bianco.png"/>
          <p:cNvPicPr>
            <a:picLocks noChangeAspect="1"/>
          </p:cNvPicPr>
          <p:nvPr/>
        </p:nvPicPr>
        <p:blipFill>
          <a:blip r:embed="rId5" cstate="print"/>
          <a:srcRect l="40681" t="11250" r="-472" b="10000"/>
          <a:stretch>
            <a:fillRect/>
          </a:stretch>
        </p:blipFill>
        <p:spPr>
          <a:xfrm>
            <a:off x="2195736" y="5517232"/>
            <a:ext cx="1944216" cy="1008112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4860032" y="119675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Torino, l’Istituto è capofila del progetto di </a:t>
            </a:r>
            <a:r>
              <a:rPr lang="it-IT" b="1" dirty="0" smtClean="0"/>
              <a:t>Casa </a:t>
            </a:r>
            <a:r>
              <a:rPr lang="it-IT" b="1" dirty="0" smtClean="0"/>
              <a:t>dell’Ambiente</a:t>
            </a:r>
            <a:r>
              <a:rPr lang="it-IT" dirty="0" smtClean="0"/>
              <a:t>, uno </a:t>
            </a:r>
            <a:r>
              <a:rPr lang="it-IT" dirty="0" smtClean="0"/>
              <a:t>spazio pubblico che </a:t>
            </a:r>
            <a:r>
              <a:rPr lang="it-IT" dirty="0" smtClean="0"/>
              <a:t>ospita incontri, dibattiti, laboratori su tematiche legate all’ambiente ed alla sostenibilità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0092014130714_DSC_2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55" y="0"/>
            <a:ext cx="10245310" cy="6858000"/>
          </a:xfrm>
          <a:prstGeom prst="rect">
            <a:avLst/>
          </a:prstGeom>
        </p:spPr>
      </p:pic>
      <p:pic>
        <p:nvPicPr>
          <p:cNvPr id="4" name="Immagine 3" descr="Casa dell'ambiente_logo verde_2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622899"/>
            <a:ext cx="1043608" cy="1046461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251520" y="1700808"/>
            <a:ext cx="1944216" cy="1944216"/>
          </a:xfrm>
          <a:prstGeom prst="ellipse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44016" y="2381979"/>
            <a:ext cx="2195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+mj-lt"/>
                <a:cs typeface="Adobe Arabic" pitchFamily="18" charset="-78"/>
              </a:rPr>
              <a:t>Casa dell’ambiente </a:t>
            </a:r>
            <a:r>
              <a:rPr lang="it-IT" sz="1600" b="1" dirty="0" smtClean="0">
                <a:latin typeface="+mj-lt"/>
                <a:cs typeface="Adobe Arabic" pitchFamily="18" charset="-78"/>
              </a:rPr>
              <a:t>corso Moncalieri 18 Torino</a:t>
            </a:r>
            <a:endParaRPr lang="it-IT" sz="1600" b="1" dirty="0">
              <a:latin typeface="+mj-lt"/>
              <a:cs typeface="Adobe Arabic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\\SCHOLE-SERVER\Share\COMUNICAZIONE\LOGHI\Casa dell'Ambiente e partner\Convenzioni\logo_S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801" y="3429000"/>
            <a:ext cx="1576671" cy="864096"/>
          </a:xfrm>
          <a:prstGeom prst="rect">
            <a:avLst/>
          </a:prstGeom>
          <a:noFill/>
        </p:spPr>
      </p:pic>
      <p:pic>
        <p:nvPicPr>
          <p:cNvPr id="1031" name="Picture 7" descr="\\SCHOLE-SERVER\Share\COMUNICAZIONE\LOGHI\Casa dell'Ambiente e partner\Convenzioni\logo_formazione_quadrato-300x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1512168" cy="1330708"/>
          </a:xfrm>
          <a:prstGeom prst="rect">
            <a:avLst/>
          </a:prstGeom>
          <a:noFill/>
        </p:spPr>
      </p:pic>
      <p:pic>
        <p:nvPicPr>
          <p:cNvPr id="2" name="Immagine 1" descr="Casa dell'ambiente_logo verde_2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7342" y="2564904"/>
            <a:ext cx="1828915" cy="1440160"/>
          </a:xfrm>
          <a:prstGeom prst="rect">
            <a:avLst/>
          </a:prstGeom>
        </p:spPr>
      </p:pic>
      <p:pic>
        <p:nvPicPr>
          <p:cNvPr id="1026" name="Picture 2" descr="\\SCHOLE-SERVER\Share\COMUNICAZIONE\LOGHI\Casa dell'Ambiente e partner\Convenzioni\AIAPP logo_PVdAscri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39671"/>
            <a:ext cx="816429" cy="1233345"/>
          </a:xfrm>
          <a:prstGeom prst="rect">
            <a:avLst/>
          </a:prstGeom>
          <a:noFill/>
        </p:spPr>
      </p:pic>
      <p:pic>
        <p:nvPicPr>
          <p:cNvPr id="4" name="Immagine 3" descr="smart b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052736"/>
            <a:ext cx="1309445" cy="1080120"/>
          </a:xfrm>
          <a:prstGeom prst="rect">
            <a:avLst/>
          </a:prstGeom>
        </p:spPr>
      </p:pic>
      <p:pic>
        <p:nvPicPr>
          <p:cNvPr id="5" name="Immagine 4" descr="unesc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6017" y="1038571"/>
            <a:ext cx="2323935" cy="1022277"/>
          </a:xfrm>
          <a:prstGeom prst="rect">
            <a:avLst/>
          </a:prstGeom>
        </p:spPr>
      </p:pic>
      <p:pic>
        <p:nvPicPr>
          <p:cNvPr id="7" name="Immagine 6" descr="Club Ter. TORINO verti_page-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912566"/>
            <a:ext cx="1656184" cy="1076274"/>
          </a:xfrm>
          <a:prstGeom prst="rect">
            <a:avLst/>
          </a:prstGeom>
        </p:spPr>
      </p:pic>
      <p:pic>
        <p:nvPicPr>
          <p:cNvPr id="8" name="Immagine 7" descr="LionLogo_thum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980728"/>
            <a:ext cx="1080616" cy="1080616"/>
          </a:xfrm>
          <a:prstGeom prst="rect">
            <a:avLst/>
          </a:prstGeom>
        </p:spPr>
      </p:pic>
      <p:pic>
        <p:nvPicPr>
          <p:cNvPr id="1029" name="Picture 5" descr="\\SCHOLE-SERVER\Share\COMUNICAZIONE\LOGHI\Casa dell'Ambiente e partner\Convenzioni\Logo Anemos T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3645024"/>
            <a:ext cx="1410760" cy="792088"/>
          </a:xfrm>
          <a:prstGeom prst="rect">
            <a:avLst/>
          </a:prstGeom>
          <a:noFill/>
        </p:spPr>
      </p:pic>
      <p:pic>
        <p:nvPicPr>
          <p:cNvPr id="1030" name="Picture 6" descr="\\SCHOLE-SERVER\Share\COMUNICAZIONE\LOGHI\Casa dell'Ambiente e partner\Convenzioni\Logo Pro Natura Torino MEDIA Q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205901"/>
            <a:ext cx="1161532" cy="1214987"/>
          </a:xfrm>
          <a:prstGeom prst="rect">
            <a:avLst/>
          </a:prstGeom>
          <a:noFill/>
        </p:spPr>
      </p:pic>
      <p:pic>
        <p:nvPicPr>
          <p:cNvPr id="1033" name="Picture 9" descr="\\SCHOLE-SERVER\Share\COMUNICAZIONE\LOGHI\Casa dell'Ambiente e partner\AMICI DEL FIUM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4427475"/>
            <a:ext cx="2921341" cy="729717"/>
          </a:xfrm>
          <a:prstGeom prst="rect">
            <a:avLst/>
          </a:prstGeom>
          <a:noFill/>
        </p:spPr>
      </p:pic>
      <p:pic>
        <p:nvPicPr>
          <p:cNvPr id="1034" name="Picture 10" descr="\\SCHOLE-SERVER\Share\COMUNICAZIONE\LOGHI\Casa dell'Ambiente e partner\FIMA - Orizzontale fondo Bianc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4581128"/>
            <a:ext cx="1872208" cy="608013"/>
          </a:xfrm>
          <a:prstGeom prst="rect">
            <a:avLst/>
          </a:prstGeom>
          <a:noFill/>
        </p:spPr>
      </p:pic>
      <p:pic>
        <p:nvPicPr>
          <p:cNvPr id="15" name="Immagine 14" descr="parc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504" y="4070870"/>
            <a:ext cx="1080120" cy="1302346"/>
          </a:xfrm>
          <a:prstGeom prst="rect">
            <a:avLst/>
          </a:prstGeom>
        </p:spPr>
      </p:pic>
      <p:pic>
        <p:nvPicPr>
          <p:cNvPr id="1035" name="Picture 11" descr="C:\Users\Giorgio\Desktop\Presentazione\ass miel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52630" y="4869160"/>
            <a:ext cx="1435194" cy="720080"/>
          </a:xfrm>
          <a:prstGeom prst="rect">
            <a:avLst/>
          </a:prstGeom>
          <a:noFill/>
        </p:spPr>
      </p:pic>
      <p:pic>
        <p:nvPicPr>
          <p:cNvPr id="1036" name="Picture 12" descr="C:\Users\Giorgio\Desktop\Presentazione\cittadinanza attiv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5704050"/>
            <a:ext cx="1296144" cy="965310"/>
          </a:xfrm>
          <a:prstGeom prst="rect">
            <a:avLst/>
          </a:prstGeom>
          <a:noFill/>
        </p:spPr>
      </p:pic>
      <p:pic>
        <p:nvPicPr>
          <p:cNvPr id="1037" name="Picture 13" descr="C:\Users\Giorgio\Desktop\Presentazione\docent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1640" y="2400486"/>
            <a:ext cx="1726877" cy="884498"/>
          </a:xfrm>
          <a:prstGeom prst="rect">
            <a:avLst/>
          </a:prstGeom>
          <a:noFill/>
        </p:spPr>
      </p:pic>
      <p:pic>
        <p:nvPicPr>
          <p:cNvPr id="1038" name="Picture 14" descr="C:\Users\Giorgio\Desktop\Presentazione\etic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47664" y="5661248"/>
            <a:ext cx="2221408" cy="802825"/>
          </a:xfrm>
          <a:prstGeom prst="rect">
            <a:avLst/>
          </a:prstGeom>
          <a:noFill/>
        </p:spPr>
      </p:pic>
      <p:pic>
        <p:nvPicPr>
          <p:cNvPr id="1039" name="Picture 15" descr="C:\Users\Giorgio\Desktop\Presentazione\giaciment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3928" y="5445224"/>
            <a:ext cx="1880989" cy="748277"/>
          </a:xfrm>
          <a:prstGeom prst="rect">
            <a:avLst/>
          </a:prstGeom>
          <a:noFill/>
        </p:spPr>
      </p:pic>
      <p:pic>
        <p:nvPicPr>
          <p:cNvPr id="1040" name="Picture 16" descr="C:\Users\Giorgio\Desktop\Presentazione\larqabanda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08590" y="5585470"/>
            <a:ext cx="1155898" cy="1155898"/>
          </a:xfrm>
          <a:prstGeom prst="rect">
            <a:avLst/>
          </a:prstGeom>
          <a:noFill/>
        </p:spPr>
      </p:pic>
      <p:pic>
        <p:nvPicPr>
          <p:cNvPr id="22" name="Immagine 21" descr="legambiente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12160" y="5149589"/>
            <a:ext cx="1578670" cy="943707"/>
          </a:xfrm>
          <a:prstGeom prst="rect">
            <a:avLst/>
          </a:prstGeom>
        </p:spPr>
      </p:pic>
      <p:pic>
        <p:nvPicPr>
          <p:cNvPr id="1041" name="Picture 17" descr="C:\Users\Giorgio\Desktop\Presentazione\laqp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62568" y="6168724"/>
            <a:ext cx="1513688" cy="500636"/>
          </a:xfrm>
          <a:prstGeom prst="rect">
            <a:avLst/>
          </a:prstGeom>
          <a:noFill/>
        </p:spPr>
      </p:pic>
      <p:sp>
        <p:nvSpPr>
          <p:cNvPr id="23" name="Rettangolo 22"/>
          <p:cNvSpPr/>
          <p:nvPr/>
        </p:nvSpPr>
        <p:spPr>
          <a:xfrm>
            <a:off x="251520" y="764704"/>
            <a:ext cx="727280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467544" y="1886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I partner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ritaglio1 - Cop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2088232" cy="2088232"/>
          </a:xfrm>
          <a:prstGeom prst="rect">
            <a:avLst/>
          </a:prstGeom>
        </p:spPr>
      </p:pic>
      <p:pic>
        <p:nvPicPr>
          <p:cNvPr id="16" name="Immagine 15" descr="ritagli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864096"/>
            <a:ext cx="1772816" cy="1772816"/>
          </a:xfrm>
          <a:prstGeom prst="rect">
            <a:avLst/>
          </a:prstGeom>
        </p:spPr>
      </p:pic>
      <p:pic>
        <p:nvPicPr>
          <p:cNvPr id="14" name="Immagine 13" descr="ritaglio2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05672"/>
            <a:ext cx="2304256" cy="2304256"/>
          </a:xfrm>
          <a:prstGeom prst="rect">
            <a:avLst/>
          </a:prstGeom>
        </p:spPr>
      </p:pic>
      <p:pic>
        <p:nvPicPr>
          <p:cNvPr id="15" name="Immagine 14" descr="ritaglio3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980728"/>
            <a:ext cx="2448272" cy="2448272"/>
          </a:xfrm>
          <a:prstGeom prst="rect">
            <a:avLst/>
          </a:prstGeom>
        </p:spPr>
      </p:pic>
      <p:pic>
        <p:nvPicPr>
          <p:cNvPr id="18" name="Immagine 17" descr="ritaglio5 - Cop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077072"/>
            <a:ext cx="1916832" cy="1916832"/>
          </a:xfrm>
          <a:prstGeom prst="rect">
            <a:avLst/>
          </a:prstGeom>
        </p:spPr>
      </p:pic>
      <p:pic>
        <p:nvPicPr>
          <p:cNvPr id="19" name="Immagine 18" descr="ritaglio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1268760"/>
            <a:ext cx="2492896" cy="2492896"/>
          </a:xfrm>
          <a:prstGeom prst="rect">
            <a:avLst/>
          </a:prstGeom>
        </p:spPr>
      </p:pic>
      <p:pic>
        <p:nvPicPr>
          <p:cNvPr id="20" name="Immagine 19" descr="ritaglio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4581128"/>
            <a:ext cx="2160240" cy="216024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1520" y="692696"/>
            <a:ext cx="727280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1166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Gli eventi</a:t>
            </a:r>
            <a:endParaRPr lang="it-IT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ttur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847" y="2132856"/>
            <a:ext cx="4924425" cy="1933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121</Words>
  <Application>Microsoft Office PowerPoint</Application>
  <PresentationFormat>Presentazione su schermo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Lucia</dc:creator>
  <cp:lastModifiedBy>Giorgio</cp:lastModifiedBy>
  <cp:revision>25</cp:revision>
  <dcterms:created xsi:type="dcterms:W3CDTF">2019-04-10T10:43:38Z</dcterms:created>
  <dcterms:modified xsi:type="dcterms:W3CDTF">2019-04-11T17:22:36Z</dcterms:modified>
</cp:coreProperties>
</file>